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4"/>
    <p:sldMasterId id="2147483773" r:id="rId5"/>
    <p:sldMasterId id="2147483777" r:id="rId6"/>
    <p:sldMasterId id="2147483758" r:id="rId7"/>
    <p:sldMasterId id="2147483780" r:id="rId8"/>
    <p:sldMasterId id="2147483790" r:id="rId9"/>
    <p:sldMasterId id="2147483801" r:id="rId10"/>
    <p:sldMasterId id="2147483818" r:id="rId11"/>
  </p:sldMasterIdLst>
  <p:notesMasterIdLst>
    <p:notesMasterId r:id="rId26"/>
  </p:notesMasterIdLst>
  <p:sldIdLst>
    <p:sldId id="265" r:id="rId12"/>
    <p:sldId id="273" r:id="rId13"/>
    <p:sldId id="276" r:id="rId14"/>
    <p:sldId id="284" r:id="rId15"/>
    <p:sldId id="280" r:id="rId16"/>
    <p:sldId id="268" r:id="rId17"/>
    <p:sldId id="286" r:id="rId18"/>
    <p:sldId id="287" r:id="rId19"/>
    <p:sldId id="303" r:id="rId20"/>
    <p:sldId id="277" r:id="rId21"/>
    <p:sldId id="300" r:id="rId22"/>
    <p:sldId id="279" r:id="rId23"/>
    <p:sldId id="275" r:id="rId24"/>
    <p:sldId id="281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D48"/>
    <a:srgbClr val="FFFFFF"/>
    <a:srgbClr val="EB5F0C"/>
    <a:srgbClr val="E5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5C6172-ECF5-4148-8F63-E7FF823FF8C5}" v="3" dt="2025-01-24T14:22:01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94"/>
    <p:restoredTop sz="84885" autoAdjust="0"/>
  </p:normalViewPr>
  <p:slideViewPr>
    <p:cSldViewPr snapToGrid="0" snapToObjects="1">
      <p:cViewPr varScale="1">
        <p:scale>
          <a:sx n="95" d="100"/>
          <a:sy n="95" d="100"/>
        </p:scale>
        <p:origin x="39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can, Francis H (fd2g)" userId="S::fd2g@virginia.edu::7d120aff-ff0a-4976-8af8-78845c1ff4f2" providerId="AD" clId="Web-{4C6F2345-228E-4877-803D-2BB11DC20BC0}"/>
    <pc:docChg chg="modSld">
      <pc:chgData name="Duncan, Francis H (fd2g)" userId="S::fd2g@virginia.edu::7d120aff-ff0a-4976-8af8-78845c1ff4f2" providerId="AD" clId="Web-{4C6F2345-228E-4877-803D-2BB11DC20BC0}" dt="2021-07-20T14:40:56.445" v="0"/>
      <pc:docMkLst>
        <pc:docMk/>
      </pc:docMkLst>
      <pc:sldChg chg="addSp">
        <pc:chgData name="Duncan, Francis H (fd2g)" userId="S::fd2g@virginia.edu::7d120aff-ff0a-4976-8af8-78845c1ff4f2" providerId="AD" clId="Web-{4C6F2345-228E-4877-803D-2BB11DC20BC0}" dt="2021-07-20T14:40:56.445" v="0"/>
        <pc:sldMkLst>
          <pc:docMk/>
          <pc:sldMk cId="1501089921" sldId="265"/>
        </pc:sldMkLst>
      </pc:sldChg>
    </pc:docChg>
  </pc:docChgLst>
  <pc:docChgLst>
    <pc:chgData name="Duncan, Francis H (fd2g)" userId="7d120aff-ff0a-4976-8af8-78845c1ff4f2" providerId="ADAL" clId="{C6EB048D-3D32-4FC4-8BA5-0DBEECF6DE28}"/>
    <pc:docChg chg="undo custSel addSld delSld modSld addMainMaster delMainMaster modMainMaster">
      <pc:chgData name="Duncan, Francis H (fd2g)" userId="7d120aff-ff0a-4976-8af8-78845c1ff4f2" providerId="ADAL" clId="{C6EB048D-3D32-4FC4-8BA5-0DBEECF6DE28}" dt="2021-07-20T15:34:22.768" v="204" actId="20577"/>
      <pc:docMkLst>
        <pc:docMk/>
      </pc:docMkLst>
      <pc:sldChg chg="modSp mod">
        <pc:chgData name="Duncan, Francis H (fd2g)" userId="7d120aff-ff0a-4976-8af8-78845c1ff4f2" providerId="ADAL" clId="{C6EB048D-3D32-4FC4-8BA5-0DBEECF6DE28}" dt="2021-07-20T15:04:37.981" v="183" actId="114"/>
        <pc:sldMkLst>
          <pc:docMk/>
          <pc:sldMk cId="1437331083" sldId="275"/>
        </pc:sldMkLst>
      </pc:sldChg>
      <pc:sldChg chg="addSp modSp new mod">
        <pc:chgData name="Duncan, Francis H (fd2g)" userId="7d120aff-ff0a-4976-8af8-78845c1ff4f2" providerId="ADAL" clId="{C6EB048D-3D32-4FC4-8BA5-0DBEECF6DE28}" dt="2021-07-20T15:04:13.240" v="178" actId="20577"/>
        <pc:sldMkLst>
          <pc:docMk/>
          <pc:sldMk cId="3562323399" sldId="281"/>
        </pc:sldMkLst>
      </pc:sldChg>
      <pc:sldChg chg="addSp modSp new mod">
        <pc:chgData name="Duncan, Francis H (fd2g)" userId="7d120aff-ff0a-4976-8af8-78845c1ff4f2" providerId="ADAL" clId="{C6EB048D-3D32-4FC4-8BA5-0DBEECF6DE28}" dt="2021-07-20T15:00:25.464" v="142" actId="403"/>
        <pc:sldMkLst>
          <pc:docMk/>
          <pc:sldMk cId="908181078" sldId="282"/>
        </pc:sldMkLst>
      </pc:sldChg>
      <pc:sldChg chg="delSp modSp add mod modClrScheme chgLayout">
        <pc:chgData name="Duncan, Francis H (fd2g)" userId="7d120aff-ff0a-4976-8af8-78845c1ff4f2" providerId="ADAL" clId="{C6EB048D-3D32-4FC4-8BA5-0DBEECF6DE28}" dt="2021-07-20T15:03:11.288" v="152" actId="14100"/>
        <pc:sldMkLst>
          <pc:docMk/>
          <pc:sldMk cId="85581593" sldId="283"/>
        </pc:sldMkLst>
      </pc:sldChg>
      <pc:sldChg chg="modSp add">
        <pc:chgData name="Duncan, Francis H (fd2g)" userId="7d120aff-ff0a-4976-8af8-78845c1ff4f2" providerId="ADAL" clId="{C6EB048D-3D32-4FC4-8BA5-0DBEECF6DE28}" dt="2021-07-20T15:01:39.117" v="144"/>
        <pc:sldMkLst>
          <pc:docMk/>
          <pc:sldMk cId="3895391131" sldId="284"/>
        </pc:sldMkLst>
      </pc:sldChg>
      <pc:sldChg chg="modSp add">
        <pc:chgData name="Duncan, Francis H (fd2g)" userId="7d120aff-ff0a-4976-8af8-78845c1ff4f2" providerId="ADAL" clId="{C6EB048D-3D32-4FC4-8BA5-0DBEECF6DE28}" dt="2021-07-20T15:01:39.117" v="144"/>
        <pc:sldMkLst>
          <pc:docMk/>
          <pc:sldMk cId="747171569" sldId="285"/>
        </pc:sldMkLst>
      </pc:sldChg>
      <pc:sldChg chg="delSp modSp add mod modClrScheme chgLayout">
        <pc:chgData name="Duncan, Francis H (fd2g)" userId="7d120aff-ff0a-4976-8af8-78845c1ff4f2" providerId="ADAL" clId="{C6EB048D-3D32-4FC4-8BA5-0DBEECF6DE28}" dt="2021-07-20T15:02:26.614" v="146" actId="700"/>
        <pc:sldMkLst>
          <pc:docMk/>
          <pc:sldMk cId="2191895478" sldId="286"/>
        </pc:sldMkLst>
      </pc:sldChg>
      <pc:sldChg chg="modSp add">
        <pc:chgData name="Duncan, Francis H (fd2g)" userId="7d120aff-ff0a-4976-8af8-78845c1ff4f2" providerId="ADAL" clId="{C6EB048D-3D32-4FC4-8BA5-0DBEECF6DE28}" dt="2021-07-20T15:01:39.117" v="144"/>
        <pc:sldMkLst>
          <pc:docMk/>
          <pc:sldMk cId="41882893" sldId="287"/>
        </pc:sldMkLst>
      </pc:sldChg>
      <pc:sldChg chg="modSp add">
        <pc:chgData name="Duncan, Francis H (fd2g)" userId="7d120aff-ff0a-4976-8af8-78845c1ff4f2" providerId="ADAL" clId="{C6EB048D-3D32-4FC4-8BA5-0DBEECF6DE28}" dt="2021-07-20T15:01:39.117" v="144"/>
        <pc:sldMkLst>
          <pc:docMk/>
          <pc:sldMk cId="1033542725" sldId="288"/>
        </pc:sldMkLst>
      </pc:sldChg>
      <pc:sldChg chg="addSp delSp modSp add mod setBg modClrScheme chgLayout">
        <pc:chgData name="Duncan, Francis H (fd2g)" userId="7d120aff-ff0a-4976-8af8-78845c1ff4f2" providerId="ADAL" clId="{C6EB048D-3D32-4FC4-8BA5-0DBEECF6DE28}" dt="2021-07-20T15:34:22.768" v="204" actId="20577"/>
        <pc:sldMkLst>
          <pc:docMk/>
          <pc:sldMk cId="581749209" sldId="289"/>
        </pc:sldMkLst>
      </pc:sldChg>
      <pc:sldChg chg="new del">
        <pc:chgData name="Duncan, Francis H (fd2g)" userId="7d120aff-ff0a-4976-8af8-78845c1ff4f2" providerId="ADAL" clId="{C6EB048D-3D32-4FC4-8BA5-0DBEECF6DE28}" dt="2021-07-20T15:02:35.298" v="147" actId="47"/>
        <pc:sldMkLst>
          <pc:docMk/>
          <pc:sldMk cId="1531356891" sldId="289"/>
        </pc:sldMkLst>
      </pc:sldChg>
      <pc:sldChg chg="addSp delSp modSp add mod modClrScheme chgLayout">
        <pc:chgData name="Duncan, Francis H (fd2g)" userId="7d120aff-ff0a-4976-8af8-78845c1ff4f2" providerId="ADAL" clId="{C6EB048D-3D32-4FC4-8BA5-0DBEECF6DE28}" dt="2021-07-20T15:31:15.149" v="186" actId="700"/>
        <pc:sldMkLst>
          <pc:docMk/>
          <pc:sldMk cId="2475268896" sldId="290"/>
        </pc:sldMkLst>
      </pc:sldChg>
      <pc:sldChg chg="addSp delSp modSp add mod modClrScheme chgLayout">
        <pc:chgData name="Duncan, Francis H (fd2g)" userId="7d120aff-ff0a-4976-8af8-78845c1ff4f2" providerId="ADAL" clId="{C6EB048D-3D32-4FC4-8BA5-0DBEECF6DE28}" dt="2021-07-20T15:31:15.149" v="186" actId="700"/>
        <pc:sldMkLst>
          <pc:docMk/>
          <pc:sldMk cId="3502266794" sldId="291"/>
        </pc:sldMkLst>
      </pc:sldChg>
      <pc:sldChg chg="addSp delSp modSp add mod modClrScheme chgLayout">
        <pc:chgData name="Duncan, Francis H (fd2g)" userId="7d120aff-ff0a-4976-8af8-78845c1ff4f2" providerId="ADAL" clId="{C6EB048D-3D32-4FC4-8BA5-0DBEECF6DE28}" dt="2021-07-20T15:31:15.149" v="186" actId="700"/>
        <pc:sldMkLst>
          <pc:docMk/>
          <pc:sldMk cId="2389804730" sldId="292"/>
        </pc:sldMkLst>
      </pc:sldChg>
      <pc:sldChg chg="addSp delSp modSp add mod modClrScheme chgLayout">
        <pc:chgData name="Duncan, Francis H (fd2g)" userId="7d120aff-ff0a-4976-8af8-78845c1ff4f2" providerId="ADAL" clId="{C6EB048D-3D32-4FC4-8BA5-0DBEECF6DE28}" dt="2021-07-20T15:31:15.149" v="186" actId="700"/>
        <pc:sldMkLst>
          <pc:docMk/>
          <pc:sldMk cId="1079542055" sldId="293"/>
        </pc:sldMkLst>
      </pc:sldChg>
      <pc:sldChg chg="addSp delSp modSp add mod modClrScheme chgLayout">
        <pc:chgData name="Duncan, Francis H (fd2g)" userId="7d120aff-ff0a-4976-8af8-78845c1ff4f2" providerId="ADAL" clId="{C6EB048D-3D32-4FC4-8BA5-0DBEECF6DE28}" dt="2021-07-20T15:31:15.149" v="186" actId="700"/>
        <pc:sldMkLst>
          <pc:docMk/>
          <pc:sldMk cId="4009085898" sldId="294"/>
        </pc:sldMkLst>
      </pc:sldChg>
      <pc:sldChg chg="addSp delSp modSp add mod modClrScheme chgLayout">
        <pc:chgData name="Duncan, Francis H (fd2g)" userId="7d120aff-ff0a-4976-8af8-78845c1ff4f2" providerId="ADAL" clId="{C6EB048D-3D32-4FC4-8BA5-0DBEECF6DE28}" dt="2021-07-20T15:31:15.149" v="186" actId="700"/>
        <pc:sldMkLst>
          <pc:docMk/>
          <pc:sldMk cId="1385537682" sldId="295"/>
        </pc:sldMkLst>
      </pc:sldChg>
      <pc:sldChg chg="addSp delSp modSp add mod modClrScheme chgLayout">
        <pc:chgData name="Duncan, Francis H (fd2g)" userId="7d120aff-ff0a-4976-8af8-78845c1ff4f2" providerId="ADAL" clId="{C6EB048D-3D32-4FC4-8BA5-0DBEECF6DE28}" dt="2021-07-20T15:33:41.005" v="192" actId="1076"/>
        <pc:sldMkLst>
          <pc:docMk/>
          <pc:sldMk cId="3381724680" sldId="296"/>
        </pc:sldMkLst>
      </pc:sldChg>
      <pc:sldMasterChg chg="del delSldLayout">
        <pc:chgData name="Duncan, Francis H (fd2g)" userId="7d120aff-ff0a-4976-8af8-78845c1ff4f2" providerId="ADAL" clId="{C6EB048D-3D32-4FC4-8BA5-0DBEECF6DE28}" dt="2021-07-20T14:44:44.401" v="18" actId="2696"/>
        <pc:sldMasterMkLst>
          <pc:docMk/>
          <pc:sldMasterMk cId="994106722" sldId="2147483695"/>
        </pc:sldMasterMkLst>
        <pc:sldLayoutChg chg="del">
          <pc:chgData name="Duncan, Francis H (fd2g)" userId="7d120aff-ff0a-4976-8af8-78845c1ff4f2" providerId="ADAL" clId="{C6EB048D-3D32-4FC4-8BA5-0DBEECF6DE28}" dt="2021-07-20T14:44:44.401" v="16" actId="2696"/>
          <pc:sldLayoutMkLst>
            <pc:docMk/>
            <pc:sldMasterMk cId="994106722" sldId="2147483695"/>
            <pc:sldLayoutMk cId="539763872" sldId="2147483696"/>
          </pc:sldLayoutMkLst>
        </pc:sldLayoutChg>
        <pc:sldLayoutChg chg="del">
          <pc:chgData name="Duncan, Francis H (fd2g)" userId="7d120aff-ff0a-4976-8af8-78845c1ff4f2" providerId="ADAL" clId="{C6EB048D-3D32-4FC4-8BA5-0DBEECF6DE28}" dt="2021-07-20T14:44:44.401" v="17" actId="2696"/>
          <pc:sldLayoutMkLst>
            <pc:docMk/>
            <pc:sldMasterMk cId="994106722" sldId="2147483695"/>
            <pc:sldLayoutMk cId="2471458935" sldId="2147483697"/>
          </pc:sldLayoutMkLst>
        </pc:sldLayoutChg>
      </pc:sldMasterChg>
      <pc:sldMasterChg chg="modSp mod delSldLayout">
        <pc:chgData name="Duncan, Francis H (fd2g)" userId="7d120aff-ff0a-4976-8af8-78845c1ff4f2" providerId="ADAL" clId="{C6EB048D-3D32-4FC4-8BA5-0DBEECF6DE28}" dt="2021-07-20T14:54:44.844" v="95" actId="2696"/>
        <pc:sldMasterMkLst>
          <pc:docMk/>
          <pc:sldMasterMk cId="1419340759" sldId="2147483734"/>
        </pc:sldMasterMkLst>
        <pc:sldLayoutChg chg="del">
          <pc:chgData name="Duncan, Francis H (fd2g)" userId="7d120aff-ff0a-4976-8af8-78845c1ff4f2" providerId="ADAL" clId="{C6EB048D-3D32-4FC4-8BA5-0DBEECF6DE28}" dt="2021-07-20T14:54:40.293" v="94" actId="2696"/>
          <pc:sldLayoutMkLst>
            <pc:docMk/>
            <pc:sldMasterMk cId="1419340759" sldId="2147483734"/>
            <pc:sldLayoutMk cId="675147332" sldId="2147483673"/>
          </pc:sldLayoutMkLst>
        </pc:sldLayoutChg>
        <pc:sldLayoutChg chg="del">
          <pc:chgData name="Duncan, Francis H (fd2g)" userId="7d120aff-ff0a-4976-8af8-78845c1ff4f2" providerId="ADAL" clId="{C6EB048D-3D32-4FC4-8BA5-0DBEECF6DE28}" dt="2021-07-20T14:54:44.844" v="95" actId="2696"/>
          <pc:sldLayoutMkLst>
            <pc:docMk/>
            <pc:sldMasterMk cId="1419340759" sldId="2147483734"/>
            <pc:sldLayoutMk cId="2124408236" sldId="2147483776"/>
          </pc:sldLayoutMkLst>
        </pc:sldLayoutChg>
      </pc:sldMasterChg>
      <pc:sldMasterChg chg="modSp mod">
        <pc:chgData name="Duncan, Francis H (fd2g)" userId="7d120aff-ff0a-4976-8af8-78845c1ff4f2" providerId="ADAL" clId="{C6EB048D-3D32-4FC4-8BA5-0DBEECF6DE28}" dt="2021-07-20T15:32:53.145" v="190" actId="1076"/>
        <pc:sldMasterMkLst>
          <pc:docMk/>
          <pc:sldMasterMk cId="1882150007" sldId="2147483758"/>
        </pc:sldMasterMkLst>
      </pc:sldMasterChg>
      <pc:sldMasterChg chg="modSp mod">
        <pc:chgData name="Duncan, Francis H (fd2g)" userId="7d120aff-ff0a-4976-8af8-78845c1ff4f2" providerId="ADAL" clId="{C6EB048D-3D32-4FC4-8BA5-0DBEECF6DE28}" dt="2021-07-20T14:44:56.374" v="19" actId="12788"/>
        <pc:sldMasterMkLst>
          <pc:docMk/>
          <pc:sldMasterMk cId="596483536" sldId="2147483773"/>
        </pc:sldMasterMkLst>
      </pc:sldMasterChg>
      <pc:sldMasterChg chg="modSp mod">
        <pc:chgData name="Duncan, Francis H (fd2g)" userId="7d120aff-ff0a-4976-8af8-78845c1ff4f2" providerId="ADAL" clId="{C6EB048D-3D32-4FC4-8BA5-0DBEECF6DE28}" dt="2021-07-20T15:33:12.178" v="191" actId="1076"/>
        <pc:sldMasterMkLst>
          <pc:docMk/>
          <pc:sldMasterMk cId="63092251" sldId="2147483777"/>
        </pc:sldMasterMkLst>
      </pc:sldMasterChg>
      <pc:sldMasterChg chg="modSp mod addSldLayout modSldLayout">
        <pc:chgData name="Duncan, Francis H (fd2g)" userId="7d120aff-ff0a-4976-8af8-78845c1ff4f2" providerId="ADAL" clId="{C6EB048D-3D32-4FC4-8BA5-0DBEECF6DE28}" dt="2021-07-20T15:32:21.936" v="189" actId="1076"/>
        <pc:sldMasterMkLst>
          <pc:docMk/>
          <pc:sldMasterMk cId="574205282" sldId="2147483780"/>
        </pc:sldMasterMkLst>
        <pc:sldLayoutChg chg="new mod">
          <pc:chgData name="Duncan, Francis H (fd2g)" userId="7d120aff-ff0a-4976-8af8-78845c1ff4f2" providerId="ADAL" clId="{C6EB048D-3D32-4FC4-8BA5-0DBEECF6DE28}" dt="2021-07-20T14:45:29.489" v="20" actId="11236"/>
          <pc:sldLayoutMkLst>
            <pc:docMk/>
            <pc:sldMasterMk cId="574205282" sldId="2147483780"/>
            <pc:sldLayoutMk cId="3713421169" sldId="2147483783"/>
          </pc:sldLayoutMkLst>
        </pc:sldLayoutChg>
      </pc:sldMasterChg>
      <pc:sldMasterChg chg="addSp delSp modSp new mod addSldLayout delSldLayout modSldLayout sldLayoutOrd">
        <pc:chgData name="Duncan, Francis H (fd2g)" userId="7d120aff-ff0a-4976-8af8-78845c1ff4f2" providerId="ADAL" clId="{C6EB048D-3D32-4FC4-8BA5-0DBEECF6DE28}" dt="2021-07-20T14:58:52.261" v="113" actId="478"/>
        <pc:sldMasterMkLst>
          <pc:docMk/>
          <pc:sldMasterMk cId="1873330849" sldId="2147483790"/>
        </pc:sldMasterMkLst>
        <pc:sldLayoutChg chg="addSp delSp modSp new mod ord replId">
          <pc:chgData name="Duncan, Francis H (fd2g)" userId="7d120aff-ff0a-4976-8af8-78845c1ff4f2" providerId="ADAL" clId="{C6EB048D-3D32-4FC4-8BA5-0DBEECF6DE28}" dt="2021-07-20T14:58:52.261" v="113" actId="478"/>
          <pc:sldLayoutMkLst>
            <pc:docMk/>
            <pc:sldMasterMk cId="1873330849" sldId="2147483790"/>
            <pc:sldLayoutMk cId="2370220262" sldId="2147483791"/>
          </pc:sldLayoutMkLst>
        </pc:sldLayoutChg>
        <pc:sldLayoutChg chg="modSp new mod replId">
          <pc:chgData name="Duncan, Francis H (fd2g)" userId="7d120aff-ff0a-4976-8af8-78845c1ff4f2" providerId="ADAL" clId="{C6EB048D-3D32-4FC4-8BA5-0DBEECF6DE28}" dt="2021-07-20T14:53:03.170" v="77" actId="14100"/>
          <pc:sldLayoutMkLst>
            <pc:docMk/>
            <pc:sldMasterMk cId="1873330849" sldId="2147483790"/>
            <pc:sldLayoutMk cId="559931361" sldId="2147483792"/>
          </pc:sldLayoutMkLst>
        </pc:sldLayoutChg>
        <pc:sldLayoutChg chg="modSp new mod replId">
          <pc:chgData name="Duncan, Francis H (fd2g)" userId="7d120aff-ff0a-4976-8af8-78845c1ff4f2" providerId="ADAL" clId="{C6EB048D-3D32-4FC4-8BA5-0DBEECF6DE28}" dt="2021-07-20T14:53:15.325" v="79" actId="14100"/>
          <pc:sldLayoutMkLst>
            <pc:docMk/>
            <pc:sldMasterMk cId="1873330849" sldId="2147483790"/>
            <pc:sldLayoutMk cId="1404643861" sldId="2147483793"/>
          </pc:sldLayoutMkLst>
        </pc:sldLayoutChg>
        <pc:sldLayoutChg chg="new del replId">
          <pc:chgData name="Duncan, Francis H (fd2g)" userId="7d120aff-ff0a-4976-8af8-78845c1ff4f2" providerId="ADAL" clId="{C6EB048D-3D32-4FC4-8BA5-0DBEECF6DE28}" dt="2021-07-20T14:52:26.659" v="74" actId="2696"/>
          <pc:sldLayoutMkLst>
            <pc:docMk/>
            <pc:sldMasterMk cId="1873330849" sldId="2147483790"/>
            <pc:sldLayoutMk cId="3942422701" sldId="2147483794"/>
          </pc:sldLayoutMkLst>
        </pc:sldLayoutChg>
        <pc:sldLayoutChg chg="addSp delSp modSp new mod replId">
          <pc:chgData name="Duncan, Francis H (fd2g)" userId="7d120aff-ff0a-4976-8af8-78845c1ff4f2" providerId="ADAL" clId="{C6EB048D-3D32-4FC4-8BA5-0DBEECF6DE28}" dt="2021-07-20T14:53:22.930" v="81"/>
          <pc:sldLayoutMkLst>
            <pc:docMk/>
            <pc:sldMasterMk cId="1873330849" sldId="2147483790"/>
            <pc:sldLayoutMk cId="2110599182" sldId="2147483795"/>
          </pc:sldLayoutMkLst>
        </pc:sldLayoutChg>
        <pc:sldLayoutChg chg="addSp delSp modSp new mod replId">
          <pc:chgData name="Duncan, Francis H (fd2g)" userId="7d120aff-ff0a-4976-8af8-78845c1ff4f2" providerId="ADAL" clId="{C6EB048D-3D32-4FC4-8BA5-0DBEECF6DE28}" dt="2021-07-20T14:53:28.714" v="83"/>
          <pc:sldLayoutMkLst>
            <pc:docMk/>
            <pc:sldMasterMk cId="1873330849" sldId="2147483790"/>
            <pc:sldLayoutMk cId="2853942392" sldId="2147483796"/>
          </pc:sldLayoutMkLst>
        </pc:sldLayoutChg>
        <pc:sldLayoutChg chg="addSp delSp modSp new mod replId">
          <pc:chgData name="Duncan, Francis H (fd2g)" userId="7d120aff-ff0a-4976-8af8-78845c1ff4f2" providerId="ADAL" clId="{C6EB048D-3D32-4FC4-8BA5-0DBEECF6DE28}" dt="2021-07-20T14:53:32.499" v="85"/>
          <pc:sldLayoutMkLst>
            <pc:docMk/>
            <pc:sldMasterMk cId="1873330849" sldId="2147483790"/>
            <pc:sldLayoutMk cId="61959329" sldId="2147483797"/>
          </pc:sldLayoutMkLst>
        </pc:sldLayoutChg>
        <pc:sldLayoutChg chg="addSp delSp modSp new mod replId">
          <pc:chgData name="Duncan, Francis H (fd2g)" userId="7d120aff-ff0a-4976-8af8-78845c1ff4f2" providerId="ADAL" clId="{C6EB048D-3D32-4FC4-8BA5-0DBEECF6DE28}" dt="2021-07-20T14:53:37.620" v="87"/>
          <pc:sldLayoutMkLst>
            <pc:docMk/>
            <pc:sldMasterMk cId="1873330849" sldId="2147483790"/>
            <pc:sldLayoutMk cId="3177302245" sldId="2147483798"/>
          </pc:sldLayoutMkLst>
        </pc:sldLayoutChg>
        <pc:sldLayoutChg chg="new del replId">
          <pc:chgData name="Duncan, Francis H (fd2g)" userId="7d120aff-ff0a-4976-8af8-78845c1ff4f2" providerId="ADAL" clId="{C6EB048D-3D32-4FC4-8BA5-0DBEECF6DE28}" dt="2021-07-20T14:52:21.518" v="73" actId="2696"/>
          <pc:sldLayoutMkLst>
            <pc:docMk/>
            <pc:sldMasterMk cId="1873330849" sldId="2147483790"/>
            <pc:sldLayoutMk cId="2569289324" sldId="2147483799"/>
          </pc:sldLayoutMkLst>
        </pc:sldLayoutChg>
        <pc:sldLayoutChg chg="new del replId">
          <pc:chgData name="Duncan, Francis H (fd2g)" userId="7d120aff-ff0a-4976-8af8-78845c1ff4f2" providerId="ADAL" clId="{C6EB048D-3D32-4FC4-8BA5-0DBEECF6DE28}" dt="2021-07-20T14:52:07.154" v="71" actId="2696"/>
          <pc:sldLayoutMkLst>
            <pc:docMk/>
            <pc:sldMasterMk cId="1873330849" sldId="2147483790"/>
            <pc:sldLayoutMk cId="2350360905" sldId="2147483800"/>
          </pc:sldLayoutMkLst>
        </pc:sldLayoutChg>
        <pc:sldLayoutChg chg="new del replId">
          <pc:chgData name="Duncan, Francis H (fd2g)" userId="7d120aff-ff0a-4976-8af8-78845c1ff4f2" providerId="ADAL" clId="{C6EB048D-3D32-4FC4-8BA5-0DBEECF6DE28}" dt="2021-07-20T14:52:09.365" v="72" actId="2696"/>
          <pc:sldLayoutMkLst>
            <pc:docMk/>
            <pc:sldMasterMk cId="1873330849" sldId="2147483790"/>
            <pc:sldLayoutMk cId="3015084121" sldId="2147483801"/>
          </pc:sldLayoutMkLst>
        </pc:sldLayoutChg>
      </pc:sldMasterChg>
      <pc:sldMasterChg chg="addSp">
        <pc:chgData name="Duncan, Francis H (fd2g)" userId="7d120aff-ff0a-4976-8af8-78845c1ff4f2" providerId="ADAL" clId="{C6EB048D-3D32-4FC4-8BA5-0DBEECF6DE28}" dt="2021-07-20T15:01:39.117" v="144"/>
        <pc:sldMasterMkLst>
          <pc:docMk/>
          <pc:sldMasterMk cId="1557204654" sldId="2147483801"/>
        </pc:sldMasterMkLst>
      </pc:sldMasterChg>
    </pc:docChg>
  </pc:docChgLst>
  <pc:docChgLst>
    <pc:chgData name="Birkl, Christopher L (clb5tu)" userId="S::clb5tu@virginia.edu::9361eea5-c119-4412-8a73-ebbf082fe470" providerId="AD" clId="Web-{F624FD12-617F-4516-9139-0E777651BBBB}"/>
    <pc:docChg chg="modSld">
      <pc:chgData name="Birkl, Christopher L (clb5tu)" userId="S::clb5tu@virginia.edu::9361eea5-c119-4412-8a73-ebbf082fe470" providerId="AD" clId="Web-{F624FD12-617F-4516-9139-0E777651BBBB}" dt="2021-09-22T15:58:04.667" v="2" actId="20577"/>
      <pc:docMkLst>
        <pc:docMk/>
      </pc:docMkLst>
      <pc:sldChg chg="modSp">
        <pc:chgData name="Birkl, Christopher L (clb5tu)" userId="S::clb5tu@virginia.edu::9361eea5-c119-4412-8a73-ebbf082fe470" providerId="AD" clId="Web-{F624FD12-617F-4516-9139-0E777651BBBB}" dt="2021-09-22T15:58:04.667" v="2" actId="20577"/>
        <pc:sldMkLst>
          <pc:docMk/>
          <pc:sldMk cId="1501089921" sldId="265"/>
        </pc:sldMkLst>
      </pc:sldChg>
    </pc:docChg>
  </pc:docChgLst>
  <pc:docChgLst>
    <pc:chgData name="Duncan, Francis H (fd2g)" userId="7d120aff-ff0a-4976-8af8-78845c1ff4f2" providerId="ADAL" clId="{37FC8FCE-6116-42EF-ABD3-8521142A1B6C}"/>
    <pc:docChg chg="undo custSel modSld">
      <pc:chgData name="Duncan, Francis H (fd2g)" userId="7d120aff-ff0a-4976-8af8-78845c1ff4f2" providerId="ADAL" clId="{37FC8FCE-6116-42EF-ABD3-8521142A1B6C}" dt="2023-04-18T20:13:28.739" v="106" actId="14100"/>
      <pc:docMkLst>
        <pc:docMk/>
      </pc:docMkLst>
      <pc:sldChg chg="modSp mod">
        <pc:chgData name="Duncan, Francis H (fd2g)" userId="7d120aff-ff0a-4976-8af8-78845c1ff4f2" providerId="ADAL" clId="{37FC8FCE-6116-42EF-ABD3-8521142A1B6C}" dt="2023-04-18T20:11:18.327" v="57" actId="20577"/>
        <pc:sldMkLst>
          <pc:docMk/>
          <pc:sldMk cId="41882893" sldId="287"/>
        </pc:sldMkLst>
      </pc:sldChg>
      <pc:sldChg chg="addSp modSp mod">
        <pc:chgData name="Duncan, Francis H (fd2g)" userId="7d120aff-ff0a-4976-8af8-78845c1ff4f2" providerId="ADAL" clId="{37FC8FCE-6116-42EF-ABD3-8521142A1B6C}" dt="2023-04-18T20:13:28.739" v="106" actId="14100"/>
        <pc:sldMkLst>
          <pc:docMk/>
          <pc:sldMk cId="4198720036" sldId="303"/>
        </pc:sldMkLst>
      </pc:sldChg>
    </pc:docChg>
  </pc:docChgLst>
  <pc:docChgLst>
    <pc:chgData name="Duncan, Francis H (fd2g)" userId="7d120aff-ff0a-4976-8af8-78845c1ff4f2" providerId="ADAL" clId="{ED734C69-C471-4B18-9D9A-6F74C38484D2}"/>
    <pc:docChg chg="modSld">
      <pc:chgData name="Duncan, Francis H (fd2g)" userId="7d120aff-ff0a-4976-8af8-78845c1ff4f2" providerId="ADAL" clId="{ED734C69-C471-4B18-9D9A-6F74C38484D2}" dt="2024-04-09T15:22:20.070" v="25" actId="20577"/>
      <pc:docMkLst>
        <pc:docMk/>
      </pc:docMkLst>
      <pc:sldChg chg="modSp mod">
        <pc:chgData name="Duncan, Francis H (fd2g)" userId="7d120aff-ff0a-4976-8af8-78845c1ff4f2" providerId="ADAL" clId="{ED734C69-C471-4B18-9D9A-6F74C38484D2}" dt="2024-04-09T15:21:31.461" v="7" actId="20577"/>
        <pc:sldMkLst>
          <pc:docMk/>
          <pc:sldMk cId="1501089921" sldId="265"/>
        </pc:sldMkLst>
      </pc:sldChg>
      <pc:sldChg chg="modSp mod">
        <pc:chgData name="Duncan, Francis H (fd2g)" userId="7d120aff-ff0a-4976-8af8-78845c1ff4f2" providerId="ADAL" clId="{ED734C69-C471-4B18-9D9A-6F74C38484D2}" dt="2024-04-09T15:22:00.286" v="17" actId="20577"/>
        <pc:sldMkLst>
          <pc:docMk/>
          <pc:sldMk cId="1437331083" sldId="275"/>
        </pc:sldMkLst>
      </pc:sldChg>
      <pc:sldChg chg="modSp mod">
        <pc:chgData name="Duncan, Francis H (fd2g)" userId="7d120aff-ff0a-4976-8af8-78845c1ff4f2" providerId="ADAL" clId="{ED734C69-C471-4B18-9D9A-6F74C38484D2}" dt="2024-04-09T15:22:20.070" v="25" actId="20577"/>
        <pc:sldMkLst>
          <pc:docMk/>
          <pc:sldMk cId="3562323399" sldId="281"/>
        </pc:sldMkLst>
      </pc:sldChg>
    </pc:docChg>
  </pc:docChgLst>
  <pc:docChgLst>
    <pc:chgData name="Duncan, Francis H (fd2g)" userId="7d120aff-ff0a-4976-8af8-78845c1ff4f2" providerId="ADAL" clId="{2B5C6172-ECF5-4148-8F63-E7FF823FF8C5}"/>
    <pc:docChg chg="custSel modSld">
      <pc:chgData name="Duncan, Francis H (fd2g)" userId="7d120aff-ff0a-4976-8af8-78845c1ff4f2" providerId="ADAL" clId="{2B5C6172-ECF5-4148-8F63-E7FF823FF8C5}" dt="2025-01-24T14:22:09.097" v="0" actId="768"/>
      <pc:docMkLst>
        <pc:docMk/>
      </pc:docMkLst>
      <pc:sldChg chg="modSp mod">
        <pc:chgData name="Duncan, Francis H (fd2g)" userId="7d120aff-ff0a-4976-8af8-78845c1ff4f2" providerId="ADAL" clId="{2B5C6172-ECF5-4148-8F63-E7FF823FF8C5}" dt="2025-01-24T14:22:09.097" v="0" actId="768"/>
        <pc:sldMkLst>
          <pc:docMk/>
          <pc:sldMk cId="3562323399" sldId="281"/>
        </pc:sldMkLst>
        <pc:spChg chg="mod">
          <ac:chgData name="Duncan, Francis H (fd2g)" userId="7d120aff-ff0a-4976-8af8-78845c1ff4f2" providerId="ADAL" clId="{2B5C6172-ECF5-4148-8F63-E7FF823FF8C5}" dt="2025-01-24T14:22:09.097" v="0" actId="768"/>
          <ac:spMkLst>
            <pc:docMk/>
            <pc:sldMk cId="3562323399" sldId="281"/>
            <ac:spMk id="4" creationId="{E5286E39-64DF-4692-893F-1F8ACBD2B3D1}"/>
          </ac:spMkLst>
        </pc:spChg>
      </pc:sldChg>
    </pc:docChg>
  </pc:docChgLst>
  <pc:docChgLst>
    <pc:chgData name="Duncan, Francis H (fd2g)" userId="7d120aff-ff0a-4976-8af8-78845c1ff4f2" providerId="ADAL" clId="{E651DA98-8BA5-4BC0-8430-2569067011D9}"/>
    <pc:docChg chg="undo custSel addSld delSld modSld">
      <pc:chgData name="Duncan, Francis H (fd2g)" userId="7d120aff-ff0a-4976-8af8-78845c1ff4f2" providerId="ADAL" clId="{E651DA98-8BA5-4BC0-8430-2569067011D9}" dt="2023-12-04T21:10:24.437" v="6" actId="20577"/>
      <pc:docMkLst>
        <pc:docMk/>
      </pc:docMkLst>
      <pc:sldChg chg="modSp mod">
        <pc:chgData name="Duncan, Francis H (fd2g)" userId="7d120aff-ff0a-4976-8af8-78845c1ff4f2" providerId="ADAL" clId="{E651DA98-8BA5-4BC0-8430-2569067011D9}" dt="2023-12-04T21:10:24.437" v="6" actId="20577"/>
        <pc:sldMkLst>
          <pc:docMk/>
          <pc:sldMk cId="41882893" sldId="287"/>
        </pc:sldMkLst>
      </pc:sldChg>
      <pc:sldChg chg="add del">
        <pc:chgData name="Duncan, Francis H (fd2g)" userId="7d120aff-ff0a-4976-8af8-78845c1ff4f2" providerId="ADAL" clId="{E651DA98-8BA5-4BC0-8430-2569067011D9}" dt="2023-12-04T21:09:59.405" v="1"/>
        <pc:sldMkLst>
          <pc:docMk/>
          <pc:sldMk cId="1246924812" sldId="304"/>
        </pc:sldMkLst>
      </pc:sldChg>
    </pc:docChg>
  </pc:docChgLst>
  <pc:docChgLst>
    <pc:chgData name="Birkl, Christopher L (clb5tu)" userId="S::clb5tu@virginia.edu::9361eea5-c119-4412-8a73-ebbf082fe470" providerId="AD" clId="Web-{3F899D20-0F2C-43DE-AC8E-4B17DABFC76A}"/>
    <pc:docChg chg="modSld">
      <pc:chgData name="Birkl, Christopher L (clb5tu)" userId="S::clb5tu@virginia.edu::9361eea5-c119-4412-8a73-ebbf082fe470" providerId="AD" clId="Web-{3F899D20-0F2C-43DE-AC8E-4B17DABFC76A}" dt="2021-08-06T15:46:48.235" v="3"/>
      <pc:docMkLst>
        <pc:docMk/>
      </pc:docMkLst>
      <pc:sldChg chg="addSp delSp modSp">
        <pc:chgData name="Birkl, Christopher L (clb5tu)" userId="S::clb5tu@virginia.edu::9361eea5-c119-4412-8a73-ebbf082fe470" providerId="AD" clId="Web-{3F899D20-0F2C-43DE-AC8E-4B17DABFC76A}" dt="2021-08-06T15:46:48.235" v="3"/>
        <pc:sldMkLst>
          <pc:docMk/>
          <pc:sldMk cId="101027544" sldId="273"/>
        </pc:sldMkLst>
      </pc:sldChg>
    </pc:docChg>
  </pc:docChgLst>
  <pc:docChgLst>
    <pc:chgData name="Duncan, Francis H (fd2g)" userId="7d120aff-ff0a-4976-8af8-78845c1ff4f2" providerId="ADAL" clId="{C571D85E-1DEC-4BE6-8E54-4BE8C62B009B}"/>
    <pc:docChg chg="custSel modSld replTag delTag">
      <pc:chgData name="Duncan, Francis H (fd2g)" userId="7d120aff-ff0a-4976-8af8-78845c1ff4f2" providerId="ADAL" clId="{C571D85E-1DEC-4BE6-8E54-4BE8C62B009B}" dt="2023-01-05T14:06:13.470" v="41"/>
      <pc:docMkLst>
        <pc:docMk/>
      </pc:docMkLst>
      <pc:sldChg chg="modSp mod replTag delTag">
        <pc:chgData name="Duncan, Francis H (fd2g)" userId="7d120aff-ff0a-4976-8af8-78845c1ff4f2" providerId="ADAL" clId="{C571D85E-1DEC-4BE6-8E54-4BE8C62B009B}" dt="2023-01-05T14:05:43.628" v="7" actId="20577"/>
        <pc:sldMkLst>
          <pc:docMk/>
          <pc:sldMk cId="1501089921" sldId="265"/>
        </pc:sldMkLst>
      </pc:sldChg>
      <pc:sldChg chg="replTag delTag">
        <pc:chgData name="Duncan, Francis H (fd2g)" userId="7d120aff-ff0a-4976-8af8-78845c1ff4f2" providerId="ADAL" clId="{C571D85E-1DEC-4BE6-8E54-4BE8C62B009B}" dt="2023-01-05T14:05:49.664" v="17"/>
        <pc:sldMkLst>
          <pc:docMk/>
          <pc:sldMk cId="1901378607" sldId="268"/>
        </pc:sldMkLst>
      </pc:sldChg>
      <pc:sldChg chg="replTag delTag">
        <pc:chgData name="Duncan, Francis H (fd2g)" userId="7d120aff-ff0a-4976-8af8-78845c1ff4f2" providerId="ADAL" clId="{C571D85E-1DEC-4BE6-8E54-4BE8C62B009B}" dt="2023-01-05T14:05:45.388" v="9"/>
        <pc:sldMkLst>
          <pc:docMk/>
          <pc:sldMk cId="101027544" sldId="273"/>
        </pc:sldMkLst>
      </pc:sldChg>
      <pc:sldChg chg="modSp mod replTag delTag">
        <pc:chgData name="Duncan, Francis H (fd2g)" userId="7d120aff-ff0a-4976-8af8-78845c1ff4f2" providerId="ADAL" clId="{C571D85E-1DEC-4BE6-8E54-4BE8C62B009B}" dt="2023-01-05T14:06:06.284" v="33" actId="20577"/>
        <pc:sldMkLst>
          <pc:docMk/>
          <pc:sldMk cId="1437331083" sldId="275"/>
        </pc:sldMkLst>
      </pc:sldChg>
      <pc:sldChg chg="replTag delTag">
        <pc:chgData name="Duncan, Francis H (fd2g)" userId="7d120aff-ff0a-4976-8af8-78845c1ff4f2" providerId="ADAL" clId="{C571D85E-1DEC-4BE6-8E54-4BE8C62B009B}" dt="2023-01-05T14:05:46.676" v="11"/>
        <pc:sldMkLst>
          <pc:docMk/>
          <pc:sldMk cId="994786054" sldId="276"/>
        </pc:sldMkLst>
      </pc:sldChg>
      <pc:sldChg chg="replTag delTag">
        <pc:chgData name="Duncan, Francis H (fd2g)" userId="7d120aff-ff0a-4976-8af8-78845c1ff4f2" providerId="ADAL" clId="{C571D85E-1DEC-4BE6-8E54-4BE8C62B009B}" dt="2023-01-05T14:05:52.415" v="25"/>
        <pc:sldMkLst>
          <pc:docMk/>
          <pc:sldMk cId="2779990904" sldId="277"/>
        </pc:sldMkLst>
      </pc:sldChg>
      <pc:sldChg chg="replTag delTag">
        <pc:chgData name="Duncan, Francis H (fd2g)" userId="7d120aff-ff0a-4976-8af8-78845c1ff4f2" providerId="ADAL" clId="{C571D85E-1DEC-4BE6-8E54-4BE8C62B009B}" dt="2023-01-05T14:05:48.616" v="15"/>
        <pc:sldMkLst>
          <pc:docMk/>
          <pc:sldMk cId="2858179810" sldId="280"/>
        </pc:sldMkLst>
      </pc:sldChg>
      <pc:sldChg chg="modSp mod replTag delTag">
        <pc:chgData name="Duncan, Francis H (fd2g)" userId="7d120aff-ff0a-4976-8af8-78845c1ff4f2" providerId="ADAL" clId="{C571D85E-1DEC-4BE6-8E54-4BE8C62B009B}" dt="2023-01-05T14:06:13.470" v="41"/>
        <pc:sldMkLst>
          <pc:docMk/>
          <pc:sldMk cId="3562323399" sldId="281"/>
        </pc:sldMkLst>
      </pc:sldChg>
      <pc:sldChg chg="replTag delTag">
        <pc:chgData name="Duncan, Francis H (fd2g)" userId="7d120aff-ff0a-4976-8af8-78845c1ff4f2" providerId="ADAL" clId="{C571D85E-1DEC-4BE6-8E54-4BE8C62B009B}" dt="2023-01-05T14:05:47.829" v="13"/>
        <pc:sldMkLst>
          <pc:docMk/>
          <pc:sldMk cId="3895391131" sldId="284"/>
        </pc:sldMkLst>
      </pc:sldChg>
      <pc:sldChg chg="replTag delTag">
        <pc:chgData name="Duncan, Francis H (fd2g)" userId="7d120aff-ff0a-4976-8af8-78845c1ff4f2" providerId="ADAL" clId="{C571D85E-1DEC-4BE6-8E54-4BE8C62B009B}" dt="2023-01-05T14:05:50.444" v="19"/>
        <pc:sldMkLst>
          <pc:docMk/>
          <pc:sldMk cId="2191895478" sldId="286"/>
        </pc:sldMkLst>
      </pc:sldChg>
      <pc:sldChg chg="replTag delTag">
        <pc:chgData name="Duncan, Francis H (fd2g)" userId="7d120aff-ff0a-4976-8af8-78845c1ff4f2" providerId="ADAL" clId="{C571D85E-1DEC-4BE6-8E54-4BE8C62B009B}" dt="2023-01-05T14:05:51.034" v="21"/>
        <pc:sldMkLst>
          <pc:docMk/>
          <pc:sldMk cId="41882893" sldId="287"/>
        </pc:sldMkLst>
      </pc:sldChg>
      <pc:sldChg chg="replTag delTag">
        <pc:chgData name="Duncan, Francis H (fd2g)" userId="7d120aff-ff0a-4976-8af8-78845c1ff4f2" providerId="ADAL" clId="{C571D85E-1DEC-4BE6-8E54-4BE8C62B009B}" dt="2023-01-05T14:05:52.935" v="27"/>
        <pc:sldMkLst>
          <pc:docMk/>
          <pc:sldMk cId="3167096817" sldId="300"/>
        </pc:sldMkLst>
      </pc:sldChg>
      <pc:sldChg chg="replTag delTag">
        <pc:chgData name="Duncan, Francis H (fd2g)" userId="7d120aff-ff0a-4976-8af8-78845c1ff4f2" providerId="ADAL" clId="{C571D85E-1DEC-4BE6-8E54-4BE8C62B009B}" dt="2023-01-05T14:05:51.730" v="23"/>
        <pc:sldMkLst>
          <pc:docMk/>
          <pc:sldMk cId="4198720036" sldId="303"/>
        </pc:sldMkLst>
      </pc:sldChg>
    </pc:docChg>
  </pc:docChgLst>
  <pc:docChgLst>
    <pc:chgData name="Duncan, Francis H (fd2g)" userId="7d120aff-ff0a-4976-8af8-78845c1ff4f2" providerId="ADAL" clId="{436068EA-407B-43BE-8CA3-2258FF30C0BB}"/>
    <pc:docChg chg="modSld">
      <pc:chgData name="Duncan, Francis H (fd2g)" userId="7d120aff-ff0a-4976-8af8-78845c1ff4f2" providerId="ADAL" clId="{436068EA-407B-43BE-8CA3-2258FF30C0BB}" dt="2024-02-23T19:35:11.048" v="6" actId="20577"/>
      <pc:docMkLst>
        <pc:docMk/>
      </pc:docMkLst>
      <pc:sldChg chg="modNotesTx">
        <pc:chgData name="Duncan, Francis H (fd2g)" userId="7d120aff-ff0a-4976-8af8-78845c1ff4f2" providerId="ADAL" clId="{436068EA-407B-43BE-8CA3-2258FF30C0BB}" dt="2024-02-23T19:35:11.048" v="6" actId="20577"/>
        <pc:sldMkLst>
          <pc:docMk/>
          <pc:sldMk cId="994786054" sldId="276"/>
        </pc:sldMkLst>
      </pc:sldChg>
    </pc:docChg>
  </pc:docChgLst>
  <pc:docChgLst>
    <pc:chgData name="Duncan, Francis H (fd2g)" userId="7d120aff-ff0a-4976-8af8-78845c1ff4f2" providerId="ADAL" clId="{A9160F6B-2405-43D4-8C3E-CE64AA961DF8}"/>
    <pc:docChg chg="undo custSel addSld delSld modSld sldOrd replTag delTag">
      <pc:chgData name="Duncan, Francis H (fd2g)" userId="7d120aff-ff0a-4976-8af8-78845c1ff4f2" providerId="ADAL" clId="{A9160F6B-2405-43D4-8C3E-CE64AA961DF8}" dt="2022-10-27T16:17:28.005" v="332" actId="1036"/>
      <pc:docMkLst>
        <pc:docMk/>
      </pc:docMkLst>
      <pc:sldChg chg="modSp mod replTag delTag">
        <pc:chgData name="Duncan, Francis H (fd2g)" userId="7d120aff-ff0a-4976-8af8-78845c1ff4f2" providerId="ADAL" clId="{A9160F6B-2405-43D4-8C3E-CE64AA961DF8}" dt="2022-10-27T16:17:28.005" v="332" actId="1036"/>
        <pc:sldMkLst>
          <pc:docMk/>
          <pc:sldMk cId="1501089921" sldId="265"/>
        </pc:sldMkLst>
      </pc:sldChg>
      <pc:sldChg chg="add del setBg replTag delTag">
        <pc:chgData name="Duncan, Francis H (fd2g)" userId="7d120aff-ff0a-4976-8af8-78845c1ff4f2" providerId="ADAL" clId="{A9160F6B-2405-43D4-8C3E-CE64AA961DF8}" dt="2022-10-27T16:09:23.609" v="33" actId="47"/>
        <pc:sldMkLst>
          <pc:docMk/>
          <pc:sldMk cId="26500273" sldId="267"/>
        </pc:sldMkLst>
      </pc:sldChg>
      <pc:sldChg chg="replTag delTag">
        <pc:chgData name="Duncan, Francis H (fd2g)" userId="7d120aff-ff0a-4976-8af8-78845c1ff4f2" providerId="ADAL" clId="{A9160F6B-2405-43D4-8C3E-CE64AA961DF8}" dt="2022-10-27T16:16:49.534" v="299"/>
        <pc:sldMkLst>
          <pc:docMk/>
          <pc:sldMk cId="1901378607" sldId="268"/>
        </pc:sldMkLst>
      </pc:sldChg>
      <pc:sldChg chg="add del replTag delTag">
        <pc:chgData name="Duncan, Francis H (fd2g)" userId="7d120aff-ff0a-4976-8af8-78845c1ff4f2" providerId="ADAL" clId="{A9160F6B-2405-43D4-8C3E-CE64AA961DF8}" dt="2022-10-27T16:10:47.005" v="72" actId="47"/>
        <pc:sldMkLst>
          <pc:docMk/>
          <pc:sldMk cId="1144108930" sldId="271"/>
        </pc:sldMkLst>
      </pc:sldChg>
      <pc:sldChg chg="replTag delTag">
        <pc:chgData name="Duncan, Francis H (fd2g)" userId="7d120aff-ff0a-4976-8af8-78845c1ff4f2" providerId="ADAL" clId="{A9160F6B-2405-43D4-8C3E-CE64AA961DF8}" dt="2022-10-27T16:12:00.631" v="110"/>
        <pc:sldMkLst>
          <pc:docMk/>
          <pc:sldMk cId="101027544" sldId="273"/>
        </pc:sldMkLst>
      </pc:sldChg>
      <pc:sldChg chg="modSp mod replTag delTag">
        <pc:chgData name="Duncan, Francis H (fd2g)" userId="7d120aff-ff0a-4976-8af8-78845c1ff4f2" providerId="ADAL" clId="{A9160F6B-2405-43D4-8C3E-CE64AA961DF8}" dt="2022-10-27T16:17:13.212" v="315"/>
        <pc:sldMkLst>
          <pc:docMk/>
          <pc:sldMk cId="1437331083" sldId="275"/>
        </pc:sldMkLst>
      </pc:sldChg>
      <pc:sldChg chg="replTag delTag">
        <pc:chgData name="Duncan, Francis H (fd2g)" userId="7d120aff-ff0a-4976-8af8-78845c1ff4f2" providerId="ADAL" clId="{A9160F6B-2405-43D4-8C3E-CE64AA961DF8}" dt="2022-10-27T16:14:40.589" v="173"/>
        <pc:sldMkLst>
          <pc:docMk/>
          <pc:sldMk cId="994786054" sldId="276"/>
        </pc:sldMkLst>
      </pc:sldChg>
      <pc:sldChg chg="modSp mod replTag delTag">
        <pc:chgData name="Duncan, Francis H (fd2g)" userId="7d120aff-ff0a-4976-8af8-78845c1ff4f2" providerId="ADAL" clId="{A9160F6B-2405-43D4-8C3E-CE64AA961DF8}" dt="2022-10-27T16:16:43.474" v="291"/>
        <pc:sldMkLst>
          <pc:docMk/>
          <pc:sldMk cId="2779990904" sldId="277"/>
        </pc:sldMkLst>
      </pc:sldChg>
      <pc:sldChg chg="modSp mod replTag delTag">
        <pc:chgData name="Duncan, Francis H (fd2g)" userId="7d120aff-ff0a-4976-8af8-78845c1ff4f2" providerId="ADAL" clId="{A9160F6B-2405-43D4-8C3E-CE64AA961DF8}" dt="2022-10-27T16:16:39.531" v="287"/>
        <pc:sldMkLst>
          <pc:docMk/>
          <pc:sldMk cId="4016327318" sldId="279"/>
        </pc:sldMkLst>
      </pc:sldChg>
      <pc:sldChg chg="replTag delTag">
        <pc:chgData name="Duncan, Francis H (fd2g)" userId="7d120aff-ff0a-4976-8af8-78845c1ff4f2" providerId="ADAL" clId="{A9160F6B-2405-43D4-8C3E-CE64AA961DF8}" dt="2022-10-27T16:16:50.289" v="301"/>
        <pc:sldMkLst>
          <pc:docMk/>
          <pc:sldMk cId="2858179810" sldId="280"/>
        </pc:sldMkLst>
      </pc:sldChg>
      <pc:sldChg chg="modSp mod replTag delTag">
        <pc:chgData name="Duncan, Francis H (fd2g)" userId="7d120aff-ff0a-4976-8af8-78845c1ff4f2" providerId="ADAL" clId="{A9160F6B-2405-43D4-8C3E-CE64AA961DF8}" dt="2022-10-27T16:16:33.303" v="281"/>
        <pc:sldMkLst>
          <pc:docMk/>
          <pc:sldMk cId="3562323399" sldId="281"/>
        </pc:sldMkLst>
      </pc:sldChg>
      <pc:sldChg chg="del replTag delTag">
        <pc:chgData name="Duncan, Francis H (fd2g)" userId="7d120aff-ff0a-4976-8af8-78845c1ff4f2" providerId="ADAL" clId="{A9160F6B-2405-43D4-8C3E-CE64AA961DF8}" dt="2022-10-27T16:12:19.121" v="133" actId="47"/>
        <pc:sldMkLst>
          <pc:docMk/>
          <pc:sldMk cId="908181078" sldId="282"/>
        </pc:sldMkLst>
      </pc:sldChg>
      <pc:sldChg chg="del replTag delTag">
        <pc:chgData name="Duncan, Francis H (fd2g)" userId="7d120aff-ff0a-4976-8af8-78845c1ff4f2" providerId="ADAL" clId="{A9160F6B-2405-43D4-8C3E-CE64AA961DF8}" dt="2022-10-27T16:12:20.454" v="138" actId="47"/>
        <pc:sldMkLst>
          <pc:docMk/>
          <pc:sldMk cId="85581593" sldId="283"/>
        </pc:sldMkLst>
      </pc:sldChg>
      <pc:sldChg chg="modSp mod ord replTag delTag">
        <pc:chgData name="Duncan, Francis H (fd2g)" userId="7d120aff-ff0a-4976-8af8-78845c1ff4f2" providerId="ADAL" clId="{A9160F6B-2405-43D4-8C3E-CE64AA961DF8}" dt="2022-10-27T16:16:51.291" v="303"/>
        <pc:sldMkLst>
          <pc:docMk/>
          <pc:sldMk cId="3895391131" sldId="284"/>
        </pc:sldMkLst>
      </pc:sldChg>
      <pc:sldChg chg="del replTag delTag">
        <pc:chgData name="Duncan, Francis H (fd2g)" userId="7d120aff-ff0a-4976-8af8-78845c1ff4f2" providerId="ADAL" clId="{A9160F6B-2405-43D4-8C3E-CE64AA961DF8}" dt="2022-10-27T16:15:51.576" v="206" actId="47"/>
        <pc:sldMkLst>
          <pc:docMk/>
          <pc:sldMk cId="747171569" sldId="285"/>
        </pc:sldMkLst>
      </pc:sldChg>
      <pc:sldChg chg="ord replTag delTag">
        <pc:chgData name="Duncan, Francis H (fd2g)" userId="7d120aff-ff0a-4976-8af8-78845c1ff4f2" providerId="ADAL" clId="{A9160F6B-2405-43D4-8C3E-CE64AA961DF8}" dt="2022-10-27T16:16:47.385" v="297"/>
        <pc:sldMkLst>
          <pc:docMk/>
          <pc:sldMk cId="2191895478" sldId="286"/>
        </pc:sldMkLst>
      </pc:sldChg>
      <pc:sldChg chg="ord replTag delTag">
        <pc:chgData name="Duncan, Francis H (fd2g)" userId="7d120aff-ff0a-4976-8af8-78845c1ff4f2" providerId="ADAL" clId="{A9160F6B-2405-43D4-8C3E-CE64AA961DF8}" dt="2022-10-27T16:16:46.583" v="295"/>
        <pc:sldMkLst>
          <pc:docMk/>
          <pc:sldMk cId="41882893" sldId="287"/>
        </pc:sldMkLst>
      </pc:sldChg>
      <pc:sldChg chg="del replTag delTag">
        <pc:chgData name="Duncan, Francis H (fd2g)" userId="7d120aff-ff0a-4976-8af8-78845c1ff4f2" providerId="ADAL" clId="{A9160F6B-2405-43D4-8C3E-CE64AA961DF8}" dt="2022-10-27T16:15:58.656" v="221" actId="47"/>
        <pc:sldMkLst>
          <pc:docMk/>
          <pc:sldMk cId="1033542725" sldId="288"/>
        </pc:sldMkLst>
      </pc:sldChg>
      <pc:sldChg chg="del replTag delTag">
        <pc:chgData name="Duncan, Francis H (fd2g)" userId="7d120aff-ff0a-4976-8af8-78845c1ff4f2" providerId="ADAL" clId="{A9160F6B-2405-43D4-8C3E-CE64AA961DF8}" dt="2022-10-27T16:16:19.181" v="234" actId="47"/>
        <pc:sldMkLst>
          <pc:docMk/>
          <pc:sldMk cId="581749209" sldId="289"/>
        </pc:sldMkLst>
      </pc:sldChg>
      <pc:sldChg chg="del replTag delTag">
        <pc:chgData name="Duncan, Francis H (fd2g)" userId="7d120aff-ff0a-4976-8af8-78845c1ff4f2" providerId="ADAL" clId="{A9160F6B-2405-43D4-8C3E-CE64AA961DF8}" dt="2022-10-27T16:16:20.268" v="239" actId="47"/>
        <pc:sldMkLst>
          <pc:docMk/>
          <pc:sldMk cId="2475268896" sldId="290"/>
        </pc:sldMkLst>
      </pc:sldChg>
      <pc:sldChg chg="del replTag delTag">
        <pc:chgData name="Duncan, Francis H (fd2g)" userId="7d120aff-ff0a-4976-8af8-78845c1ff4f2" providerId="ADAL" clId="{A9160F6B-2405-43D4-8C3E-CE64AA961DF8}" dt="2022-10-27T16:16:21.439" v="244" actId="47"/>
        <pc:sldMkLst>
          <pc:docMk/>
          <pc:sldMk cId="3502266794" sldId="291"/>
        </pc:sldMkLst>
      </pc:sldChg>
      <pc:sldChg chg="del replTag delTag">
        <pc:chgData name="Duncan, Francis H (fd2g)" userId="7d120aff-ff0a-4976-8af8-78845c1ff4f2" providerId="ADAL" clId="{A9160F6B-2405-43D4-8C3E-CE64AA961DF8}" dt="2022-10-27T16:16:22.957" v="249" actId="47"/>
        <pc:sldMkLst>
          <pc:docMk/>
          <pc:sldMk cId="2389804730" sldId="292"/>
        </pc:sldMkLst>
      </pc:sldChg>
      <pc:sldChg chg="del replTag delTag">
        <pc:chgData name="Duncan, Francis H (fd2g)" userId="7d120aff-ff0a-4976-8af8-78845c1ff4f2" providerId="ADAL" clId="{A9160F6B-2405-43D4-8C3E-CE64AA961DF8}" dt="2022-10-27T16:16:24.732" v="254" actId="47"/>
        <pc:sldMkLst>
          <pc:docMk/>
          <pc:sldMk cId="1079542055" sldId="293"/>
        </pc:sldMkLst>
      </pc:sldChg>
      <pc:sldChg chg="del replTag delTag">
        <pc:chgData name="Duncan, Francis H (fd2g)" userId="7d120aff-ff0a-4976-8af8-78845c1ff4f2" providerId="ADAL" clId="{A9160F6B-2405-43D4-8C3E-CE64AA961DF8}" dt="2022-10-27T16:16:25.865" v="259" actId="47"/>
        <pc:sldMkLst>
          <pc:docMk/>
          <pc:sldMk cId="4009085898" sldId="294"/>
        </pc:sldMkLst>
      </pc:sldChg>
      <pc:sldChg chg="del replTag delTag">
        <pc:chgData name="Duncan, Francis H (fd2g)" userId="7d120aff-ff0a-4976-8af8-78845c1ff4f2" providerId="ADAL" clId="{A9160F6B-2405-43D4-8C3E-CE64AA961DF8}" dt="2022-10-27T16:16:30.604" v="274" actId="47"/>
        <pc:sldMkLst>
          <pc:docMk/>
          <pc:sldMk cId="1385537682" sldId="295"/>
        </pc:sldMkLst>
      </pc:sldChg>
      <pc:sldChg chg="del replTag delTag">
        <pc:chgData name="Duncan, Francis H (fd2g)" userId="7d120aff-ff0a-4976-8af8-78845c1ff4f2" providerId="ADAL" clId="{A9160F6B-2405-43D4-8C3E-CE64AA961DF8}" dt="2022-10-27T16:16:33.303" v="279" actId="47"/>
        <pc:sldMkLst>
          <pc:docMk/>
          <pc:sldMk cId="3381724680" sldId="296"/>
        </pc:sldMkLst>
      </pc:sldChg>
      <pc:sldChg chg="del replTag delTag">
        <pc:chgData name="Duncan, Francis H (fd2g)" userId="7d120aff-ff0a-4976-8af8-78845c1ff4f2" providerId="ADAL" clId="{A9160F6B-2405-43D4-8C3E-CE64AA961DF8}" dt="2022-10-27T16:11:33.134" v="94" actId="47"/>
        <pc:sldMkLst>
          <pc:docMk/>
          <pc:sldMk cId="2895643150" sldId="297"/>
        </pc:sldMkLst>
      </pc:sldChg>
      <pc:sldChg chg="del replTag delTag">
        <pc:chgData name="Duncan, Francis H (fd2g)" userId="7d120aff-ff0a-4976-8af8-78845c1ff4f2" providerId="ADAL" clId="{A9160F6B-2405-43D4-8C3E-CE64AA961DF8}" dt="2022-10-27T16:15:56.082" v="216" actId="47"/>
        <pc:sldMkLst>
          <pc:docMk/>
          <pc:sldMk cId="2936720508" sldId="298"/>
        </pc:sldMkLst>
      </pc:sldChg>
      <pc:sldChg chg="del replTag delTag">
        <pc:chgData name="Duncan, Francis H (fd2g)" userId="7d120aff-ff0a-4976-8af8-78845c1ff4f2" providerId="ADAL" clId="{A9160F6B-2405-43D4-8C3E-CE64AA961DF8}" dt="2022-10-27T16:16:27.805" v="269" actId="47"/>
        <pc:sldMkLst>
          <pc:docMk/>
          <pc:sldMk cId="591503183" sldId="299"/>
        </pc:sldMkLst>
      </pc:sldChg>
      <pc:sldChg chg="replTag delTag">
        <pc:chgData name="Duncan, Francis H (fd2g)" userId="7d120aff-ff0a-4976-8af8-78845c1ff4f2" providerId="ADAL" clId="{A9160F6B-2405-43D4-8C3E-CE64AA961DF8}" dt="2022-10-27T16:16:40.669" v="289"/>
        <pc:sldMkLst>
          <pc:docMk/>
          <pc:sldMk cId="3167096817" sldId="300"/>
        </pc:sldMkLst>
      </pc:sldChg>
      <pc:sldChg chg="del replTag delTag">
        <pc:chgData name="Duncan, Francis H (fd2g)" userId="7d120aff-ff0a-4976-8af8-78845c1ff4f2" providerId="ADAL" clId="{A9160F6B-2405-43D4-8C3E-CE64AA961DF8}" dt="2022-10-27T16:15:53.595" v="211" actId="47"/>
        <pc:sldMkLst>
          <pc:docMk/>
          <pc:sldMk cId="1917744510" sldId="301"/>
        </pc:sldMkLst>
      </pc:sldChg>
      <pc:sldChg chg="del replTag delTag">
        <pc:chgData name="Duncan, Francis H (fd2g)" userId="7d120aff-ff0a-4976-8af8-78845c1ff4f2" providerId="ADAL" clId="{A9160F6B-2405-43D4-8C3E-CE64AA961DF8}" dt="2022-10-27T16:16:26.761" v="264" actId="47"/>
        <pc:sldMkLst>
          <pc:docMk/>
          <pc:sldMk cId="652208343" sldId="302"/>
        </pc:sldMkLst>
      </pc:sldChg>
      <pc:sldChg chg="addSp delSp modSp add mod replTag delTag">
        <pc:chgData name="Duncan, Francis H (fd2g)" userId="7d120aff-ff0a-4976-8af8-78845c1ff4f2" providerId="ADAL" clId="{A9160F6B-2405-43D4-8C3E-CE64AA961DF8}" dt="2022-10-27T16:16:45.130" v="293"/>
        <pc:sldMkLst>
          <pc:docMk/>
          <pc:sldMk cId="4198720036" sldId="303"/>
        </pc:sldMkLst>
      </pc:sldChg>
      <pc:sldMasterChg chg="delSldLayout">
        <pc:chgData name="Duncan, Francis H (fd2g)" userId="7d120aff-ff0a-4976-8af8-78845c1ff4f2" providerId="ADAL" clId="{A9160F6B-2405-43D4-8C3E-CE64AA961DF8}" dt="2022-10-27T16:10:47.005" v="72" actId="47"/>
        <pc:sldMasterMkLst>
          <pc:docMk/>
          <pc:sldMasterMk cId="63092251" sldId="2147483777"/>
        </pc:sldMasterMkLst>
        <pc:sldLayoutChg chg="del">
          <pc:chgData name="Duncan, Francis H (fd2g)" userId="7d120aff-ff0a-4976-8af8-78845c1ff4f2" providerId="ADAL" clId="{A9160F6B-2405-43D4-8C3E-CE64AA961DF8}" dt="2022-10-27T16:10:47.005" v="72" actId="47"/>
          <pc:sldLayoutMkLst>
            <pc:docMk/>
            <pc:sldMasterMk cId="63092251" sldId="2147483777"/>
            <pc:sldLayoutMk cId="3301978860" sldId="2147483789"/>
          </pc:sldLayoutMkLst>
        </pc:sldLayoutChg>
      </pc:sldMasterChg>
      <pc:sldMasterChg chg="delSldLayout">
        <pc:chgData name="Duncan, Francis H (fd2g)" userId="7d120aff-ff0a-4976-8af8-78845c1ff4f2" providerId="ADAL" clId="{A9160F6B-2405-43D4-8C3E-CE64AA961DF8}" dt="2022-10-27T16:12:20.454" v="138" actId="47"/>
        <pc:sldMasterMkLst>
          <pc:docMk/>
          <pc:sldMasterMk cId="1557204654" sldId="2147483801"/>
        </pc:sldMasterMkLst>
        <pc:sldLayoutChg chg="del">
          <pc:chgData name="Duncan, Francis H (fd2g)" userId="7d120aff-ff0a-4976-8af8-78845c1ff4f2" providerId="ADAL" clId="{A9160F6B-2405-43D4-8C3E-CE64AA961DF8}" dt="2022-10-27T16:12:20.454" v="138" actId="47"/>
          <pc:sldLayoutMkLst>
            <pc:docMk/>
            <pc:sldMasterMk cId="1557204654" sldId="2147483801"/>
            <pc:sldLayoutMk cId="2496688218" sldId="2147483813"/>
          </pc:sldLayoutMkLst>
        </pc:sldLayoutChg>
      </pc:sldMasterChg>
    </pc:docChg>
  </pc:docChgLst>
  <pc:docChgLst>
    <pc:chgData name="Duncan, Francis H (fd2g)" userId="7d120aff-ff0a-4976-8af8-78845c1ff4f2" providerId="ADAL" clId="{B7B26783-4936-408C-BA19-1E4A7B9DABBF}"/>
    <pc:docChg chg="custSel modSld">
      <pc:chgData name="Duncan, Francis H (fd2g)" userId="7d120aff-ff0a-4976-8af8-78845c1ff4f2" providerId="ADAL" clId="{B7B26783-4936-408C-BA19-1E4A7B9DABBF}" dt="2024-01-04T17:20:31.287" v="635" actId="20577"/>
      <pc:docMkLst>
        <pc:docMk/>
      </pc:docMkLst>
      <pc:sldChg chg="modSp mod">
        <pc:chgData name="Duncan, Francis H (fd2g)" userId="7d120aff-ff0a-4976-8af8-78845c1ff4f2" providerId="ADAL" clId="{B7B26783-4936-408C-BA19-1E4A7B9DABBF}" dt="2024-01-04T15:49:00.190" v="0" actId="313"/>
        <pc:sldMkLst>
          <pc:docMk/>
          <pc:sldMk cId="1501089921" sldId="265"/>
        </pc:sldMkLst>
      </pc:sldChg>
      <pc:sldChg chg="modSp mod">
        <pc:chgData name="Duncan, Francis H (fd2g)" userId="7d120aff-ff0a-4976-8af8-78845c1ff4f2" providerId="ADAL" clId="{B7B26783-4936-408C-BA19-1E4A7B9DABBF}" dt="2024-01-04T15:49:07.776" v="1" actId="313"/>
        <pc:sldMkLst>
          <pc:docMk/>
          <pc:sldMk cId="1437331083" sldId="275"/>
        </pc:sldMkLst>
      </pc:sldChg>
      <pc:sldChg chg="modSp mod">
        <pc:chgData name="Duncan, Francis H (fd2g)" userId="7d120aff-ff0a-4976-8af8-78845c1ff4f2" providerId="ADAL" clId="{B7B26783-4936-408C-BA19-1E4A7B9DABBF}" dt="2024-01-04T15:49:09.692" v="2" actId="313"/>
        <pc:sldMkLst>
          <pc:docMk/>
          <pc:sldMk cId="3562323399" sldId="281"/>
        </pc:sldMkLst>
      </pc:sldChg>
      <pc:sldChg chg="modSp mod modNotesTx">
        <pc:chgData name="Duncan, Francis H (fd2g)" userId="7d120aff-ff0a-4976-8af8-78845c1ff4f2" providerId="ADAL" clId="{B7B26783-4936-408C-BA19-1E4A7B9DABBF}" dt="2024-01-04T17:20:31.287" v="635" actId="20577"/>
        <pc:sldMkLst>
          <pc:docMk/>
          <pc:sldMk cId="3167096817" sldId="300"/>
        </pc:sldMkLst>
      </pc:sldChg>
    </pc:docChg>
  </pc:docChgLst>
  <pc:docChgLst>
    <pc:chgData name="Birkl, Christopher L (clb5tu)" userId="S::clb5tu@virginia.edu::9361eea5-c119-4412-8a73-ebbf082fe470" providerId="AD" clId="Web-{FB9B93DA-D3DA-4D5E-BC7B-18AB28D2A7FB}"/>
    <pc:docChg chg="modSld">
      <pc:chgData name="Birkl, Christopher L (clb5tu)" userId="S::clb5tu@virginia.edu::9361eea5-c119-4412-8a73-ebbf082fe470" providerId="AD" clId="Web-{FB9B93DA-D3DA-4D5E-BC7B-18AB28D2A7FB}" dt="2021-09-22T15:55:42.848" v="12" actId="20577"/>
      <pc:docMkLst>
        <pc:docMk/>
      </pc:docMkLst>
      <pc:sldChg chg="modSp">
        <pc:chgData name="Birkl, Christopher L (clb5tu)" userId="S::clb5tu@virginia.edu::9361eea5-c119-4412-8a73-ebbf082fe470" providerId="AD" clId="Web-{FB9B93DA-D3DA-4D5E-BC7B-18AB28D2A7FB}" dt="2021-09-22T15:55:42.848" v="12" actId="20577"/>
        <pc:sldMkLst>
          <pc:docMk/>
          <pc:sldMk cId="1501089921" sldId="265"/>
        </pc:sldMkLst>
      </pc:sldChg>
    </pc:docChg>
  </pc:docChgLst>
  <pc:docChgLst>
    <pc:chgData name="Duncan, Francis H (fd2g)" userId="7d120aff-ff0a-4976-8af8-78845c1ff4f2" providerId="ADAL" clId="{0E403E91-F3FA-4907-8E28-18B7CD9393CC}"/>
    <pc:docChg chg="modSld">
      <pc:chgData name="Duncan, Francis H (fd2g)" userId="7d120aff-ff0a-4976-8af8-78845c1ff4f2" providerId="ADAL" clId="{0E403E91-F3FA-4907-8E28-18B7CD9393CC}" dt="2025-01-07T14:19:53.159" v="5" actId="20577"/>
      <pc:docMkLst>
        <pc:docMk/>
      </pc:docMkLst>
      <pc:sldChg chg="modSp mod">
        <pc:chgData name="Duncan, Francis H (fd2g)" userId="7d120aff-ff0a-4976-8af8-78845c1ff4f2" providerId="ADAL" clId="{0E403E91-F3FA-4907-8E28-18B7CD9393CC}" dt="2025-01-07T14:19:39.825" v="1" actId="20577"/>
        <pc:sldMkLst>
          <pc:docMk/>
          <pc:sldMk cId="1501089921" sldId="265"/>
        </pc:sldMkLst>
        <pc:spChg chg="mod">
          <ac:chgData name="Duncan, Francis H (fd2g)" userId="7d120aff-ff0a-4976-8af8-78845c1ff4f2" providerId="ADAL" clId="{0E403E91-F3FA-4907-8E28-18B7CD9393CC}" dt="2025-01-07T14:19:39.825" v="1" actId="20577"/>
          <ac:spMkLst>
            <pc:docMk/>
            <pc:sldMk cId="1501089921" sldId="265"/>
            <ac:spMk id="8" creationId="{E7F83F8B-1EF9-4CA1-824B-D060D6D99838}"/>
          </ac:spMkLst>
        </pc:spChg>
      </pc:sldChg>
      <pc:sldChg chg="modSp mod">
        <pc:chgData name="Duncan, Francis H (fd2g)" userId="7d120aff-ff0a-4976-8af8-78845c1ff4f2" providerId="ADAL" clId="{0E403E91-F3FA-4907-8E28-18B7CD9393CC}" dt="2025-01-07T14:19:49.175" v="3" actId="20577"/>
        <pc:sldMkLst>
          <pc:docMk/>
          <pc:sldMk cId="1437331083" sldId="275"/>
        </pc:sldMkLst>
        <pc:spChg chg="mod">
          <ac:chgData name="Duncan, Francis H (fd2g)" userId="7d120aff-ff0a-4976-8af8-78845c1ff4f2" providerId="ADAL" clId="{0E403E91-F3FA-4907-8E28-18B7CD9393CC}" dt="2025-01-07T14:19:49.175" v="3" actId="20577"/>
          <ac:spMkLst>
            <pc:docMk/>
            <pc:sldMk cId="1437331083" sldId="275"/>
            <ac:spMk id="5" creationId="{4B29CF31-6F7C-4E21-A4C2-B69DED1B8668}"/>
          </ac:spMkLst>
        </pc:spChg>
      </pc:sldChg>
      <pc:sldChg chg="modSp mod">
        <pc:chgData name="Duncan, Francis H (fd2g)" userId="7d120aff-ff0a-4976-8af8-78845c1ff4f2" providerId="ADAL" clId="{0E403E91-F3FA-4907-8E28-18B7CD9393CC}" dt="2025-01-07T14:19:53.159" v="5" actId="20577"/>
        <pc:sldMkLst>
          <pc:docMk/>
          <pc:sldMk cId="3562323399" sldId="281"/>
        </pc:sldMkLst>
        <pc:spChg chg="mod">
          <ac:chgData name="Duncan, Francis H (fd2g)" userId="7d120aff-ff0a-4976-8af8-78845c1ff4f2" providerId="ADAL" clId="{0E403E91-F3FA-4907-8E28-18B7CD9393CC}" dt="2025-01-07T14:19:53.159" v="5" actId="20577"/>
          <ac:spMkLst>
            <pc:docMk/>
            <pc:sldMk cId="3562323399" sldId="281"/>
            <ac:spMk id="4" creationId="{E5286E39-64DF-4692-893F-1F8ACBD2B3D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8072-BDA9-6E4F-B105-7B1A78A8ADB9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98D62-B45A-744B-ABD8-DE24AC80E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6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Script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98D62-B45A-744B-ABD8-DE24AC80EF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09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Indicate correct answer with asterisk</a:t>
            </a:r>
          </a:p>
          <a:p>
            <a:r>
              <a:rPr lang="en-US" dirty="0"/>
              <a:t>Identify if you want the learner to try again (if so, how many times, or until correct), or move on for final score </a:t>
            </a:r>
          </a:p>
          <a:p>
            <a:r>
              <a:rPr lang="en-US" dirty="0"/>
              <a:t>Identify what a passing score for the quiz should be for the learner.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98D62-B45A-744B-ABD8-DE24AC80EF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1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8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9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0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4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5" y="1011248"/>
            <a:ext cx="1068332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>
                <a:latin typeface="ITC Franklin Gothic Std Med" panose="020B06040305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2154249"/>
            <a:ext cx="1068332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50385" y="2613003"/>
            <a:ext cx="10703732" cy="3146425"/>
          </a:xfr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2000" b="0" i="0" cap="none" baseline="0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2000" b="0" i="0" cap="none" baseline="0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2000" b="0" i="0" cap="none" baseline="0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2000" b="0" i="0" cap="none" baseline="0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2000" b="0" i="0" cap="none" baseline="0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93B4-B642-4846-A4AB-E29A37505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421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1B1EBED-7F20-4900-9FAA-AF5A02EDC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1879C4-FCBA-49BD-ACA0-BA4328813A87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AA521E0-5A7D-42C7-8B80-F9390EFA6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 descr="A picture containing outdoor object, fireworks&#10;&#10;Description automatically generated">
            <a:extLst>
              <a:ext uri="{FF2B5EF4-FFF2-40B4-BE49-F238E27FC236}">
                <a16:creationId xmlns:a16="http://schemas.microsoft.com/office/drawing/2014/main" id="{BC875A78-9D97-409A-AC35-3E55770C5B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2306"/>
            <a:ext cx="3456878" cy="662417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7F8435D-A744-4C7D-9BC2-FD53B8E3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311" y="6356350"/>
            <a:ext cx="938561" cy="365125"/>
          </a:xfrm>
          <a:prstGeom prst="rect">
            <a:avLst/>
          </a:prstGeom>
        </p:spPr>
        <p:txBody>
          <a:bodyPr/>
          <a:lstStyle/>
          <a:p>
            <a:fld id="{C506323C-7CF8-4BEF-BECB-F92662FE48B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220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802B5-1D6C-4C42-B392-A2C988C01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D48"/>
                </a:solidFill>
                <a:latin typeface="ITC Franklin Gothic Std Med" panose="020B06040305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E426-3075-4F2B-A988-E4D7BA39D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0468" y="1825625"/>
            <a:ext cx="844333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D48"/>
                </a:solidFill>
                <a:latin typeface="ITC Franklin Gothic Std Med" panose="020B0604030503020204" pitchFamily="34" charset="0"/>
              </a:defRPr>
            </a:lvl1pPr>
            <a:lvl2pPr>
              <a:defRPr>
                <a:solidFill>
                  <a:srgbClr val="232D48"/>
                </a:solidFill>
                <a:latin typeface="ITC Franklin Gothic Std Med" panose="020B0604030503020204" pitchFamily="34" charset="0"/>
              </a:defRPr>
            </a:lvl2pPr>
            <a:lvl3pPr>
              <a:defRPr>
                <a:solidFill>
                  <a:srgbClr val="232D48"/>
                </a:solidFill>
                <a:latin typeface="ITC Franklin Gothic Std Med" panose="020B0604030503020204" pitchFamily="34" charset="0"/>
              </a:defRPr>
            </a:lvl3pPr>
            <a:lvl4pPr>
              <a:defRPr>
                <a:solidFill>
                  <a:srgbClr val="232D48"/>
                </a:solidFill>
                <a:latin typeface="ITC Franklin Gothic Std Med" panose="020B0604030503020204" pitchFamily="34" charset="0"/>
              </a:defRPr>
            </a:lvl4pPr>
            <a:lvl5pPr>
              <a:defRPr>
                <a:solidFill>
                  <a:srgbClr val="232D48"/>
                </a:solidFill>
                <a:latin typeface="ITC Franklin Gothic Std Med" panose="020B06040305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6C44C-AAF4-4B30-B0A9-A112DEB9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879C4-FCBA-49BD-ACA0-BA4328813A87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5B814-16D5-432D-A97D-F5A8220B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4B39-C19D-4B14-A299-6C070A6B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8556" y="6356350"/>
            <a:ext cx="1003610" cy="365125"/>
          </a:xfrm>
          <a:prstGeom prst="rect">
            <a:avLst/>
          </a:prstGeom>
        </p:spPr>
        <p:txBody>
          <a:bodyPr/>
          <a:lstStyle/>
          <a:p>
            <a:fld id="{C506323C-7CF8-4BEF-BECB-F92662FE48B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93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88C7-F664-4359-8288-7395A3FD0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ITC Franklin Gothic Std Med" panose="020B06040305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F0E6E-A06B-4A11-B22E-E5A92F6E2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ITC Franklin Gothic Std Med" panose="020B06040305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B3C88-5A8C-404A-A321-1FBF2749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879C4-FCBA-49BD-ACA0-BA4328813A87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52D65-369C-479A-844D-FADEF7E36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31844-964D-4253-AF38-FF7F10C1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311" y="6356350"/>
            <a:ext cx="938561" cy="365125"/>
          </a:xfrm>
          <a:prstGeom prst="rect">
            <a:avLst/>
          </a:prstGeom>
        </p:spPr>
        <p:txBody>
          <a:bodyPr/>
          <a:lstStyle/>
          <a:p>
            <a:fld id="{C506323C-7CF8-4BEF-BECB-F92662FE48B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643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6EF69-DDAF-482E-94D5-BE3D35351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D48"/>
                </a:solidFill>
                <a:latin typeface="ITC Franklin Gothic Std Med" panose="020B06040305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869E8-EC4D-4494-9431-FF1E4401F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232D48"/>
                </a:solidFill>
                <a:latin typeface="ITC Franklin Gothic Std Med" panose="020B06040305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7EB2E-40A7-442B-87AB-79C81462C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D48"/>
                </a:solidFill>
                <a:latin typeface="ITC Franklin Gothic Std Book" panose="020B0504030503020204" pitchFamily="34" charset="0"/>
              </a:defRPr>
            </a:lvl1pPr>
            <a:lvl2pPr>
              <a:defRPr>
                <a:solidFill>
                  <a:srgbClr val="232D48"/>
                </a:solidFill>
                <a:latin typeface="ITC Franklin Gothic Std Book" panose="020B0504030503020204" pitchFamily="34" charset="0"/>
              </a:defRPr>
            </a:lvl2pPr>
            <a:lvl3pPr>
              <a:defRPr>
                <a:solidFill>
                  <a:srgbClr val="232D48"/>
                </a:solidFill>
                <a:latin typeface="ITC Franklin Gothic Std Book" panose="020B0504030503020204" pitchFamily="34" charset="0"/>
              </a:defRPr>
            </a:lvl3pPr>
            <a:lvl4pPr>
              <a:defRPr>
                <a:solidFill>
                  <a:srgbClr val="232D48"/>
                </a:solidFill>
                <a:latin typeface="ITC Franklin Gothic Std Book" panose="020B0504030503020204" pitchFamily="34" charset="0"/>
              </a:defRPr>
            </a:lvl4pPr>
            <a:lvl5pPr>
              <a:defRPr>
                <a:solidFill>
                  <a:srgbClr val="232D48"/>
                </a:solidFill>
                <a:latin typeface="ITC Franklin Gothic Std Book" panose="020B05040305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1C21E0-1399-4B36-B487-3DEB308EA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232D48"/>
                </a:solidFill>
                <a:latin typeface="ITC Franklin Gothic Std Med" panose="020B06040305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1C33F-8125-4F1D-BCC5-5DB503FD4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D48"/>
                </a:solidFill>
                <a:latin typeface="ITC Franklin Gothic Std Book" panose="020B0504030503020204" pitchFamily="34" charset="0"/>
              </a:defRPr>
            </a:lvl1pPr>
            <a:lvl2pPr>
              <a:defRPr>
                <a:solidFill>
                  <a:srgbClr val="232D48"/>
                </a:solidFill>
                <a:latin typeface="ITC Franklin Gothic Std Book" panose="020B0504030503020204" pitchFamily="34" charset="0"/>
              </a:defRPr>
            </a:lvl2pPr>
            <a:lvl3pPr>
              <a:defRPr>
                <a:solidFill>
                  <a:srgbClr val="232D48"/>
                </a:solidFill>
                <a:latin typeface="ITC Franklin Gothic Std Book" panose="020B0504030503020204" pitchFamily="34" charset="0"/>
              </a:defRPr>
            </a:lvl3pPr>
            <a:lvl4pPr>
              <a:defRPr>
                <a:solidFill>
                  <a:srgbClr val="232D48"/>
                </a:solidFill>
                <a:latin typeface="ITC Franklin Gothic Std Book" panose="020B0504030503020204" pitchFamily="34" charset="0"/>
              </a:defRPr>
            </a:lvl4pPr>
            <a:lvl5pPr>
              <a:defRPr>
                <a:solidFill>
                  <a:srgbClr val="232D48"/>
                </a:solidFill>
                <a:latin typeface="ITC Franklin Gothic Std Book" panose="020B05040305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7C4232-C02F-4C8C-A684-0C7C81D5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879C4-FCBA-49BD-ACA0-BA4328813A87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62DBE9-BBEB-46DC-860B-ED247204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2BE03D8-1E85-4A5F-B099-5F743604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311" y="6356350"/>
            <a:ext cx="938561" cy="365125"/>
          </a:xfrm>
          <a:prstGeom prst="rect">
            <a:avLst/>
          </a:prstGeom>
        </p:spPr>
        <p:txBody>
          <a:bodyPr/>
          <a:lstStyle/>
          <a:p>
            <a:fld id="{C506323C-7CF8-4BEF-BECB-F92662FE48B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59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9A53-072E-4832-A406-D0D19276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TC Franklin Gothic Std Med" panose="020B06040305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93FE3-FCDB-4711-BCE0-8E4BE1E22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879C4-FCBA-49BD-ACA0-BA4328813A87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5CE74-3F41-433C-8342-BA2A9353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730FD-275D-4534-A982-5EAC0E05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311" y="6356350"/>
            <a:ext cx="938561" cy="365125"/>
          </a:xfrm>
          <a:prstGeom prst="rect">
            <a:avLst/>
          </a:prstGeom>
        </p:spPr>
        <p:txBody>
          <a:bodyPr/>
          <a:lstStyle/>
          <a:p>
            <a:fld id="{C506323C-7CF8-4BEF-BECB-F92662FE48B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942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74CC8-3962-420F-8A47-09432AE1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879C4-FCBA-49BD-ACA0-BA4328813A87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208F2-E177-4AF6-BF87-90FF15EDD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0786D5-C2CF-4A30-9679-C11AAAE8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311" y="6356350"/>
            <a:ext cx="938561" cy="365125"/>
          </a:xfrm>
          <a:prstGeom prst="rect">
            <a:avLst/>
          </a:prstGeom>
        </p:spPr>
        <p:txBody>
          <a:bodyPr/>
          <a:lstStyle/>
          <a:p>
            <a:fld id="{C506323C-7CF8-4BEF-BECB-F92662FE48B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59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C0701-E451-45A2-BA98-8EDD06E2E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ITC Franklin Gothic Std Med" panose="020B06040305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5725B-5F04-4EF0-8848-4E4E288E4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ITC Franklin Gothic Std Book" panose="020B0504030503020204" pitchFamily="34" charset="0"/>
              </a:defRPr>
            </a:lvl1pPr>
            <a:lvl2pPr>
              <a:defRPr sz="2800">
                <a:latin typeface="ITC Franklin Gothic Std Book" panose="020B0504030503020204" pitchFamily="34" charset="0"/>
              </a:defRPr>
            </a:lvl2pPr>
            <a:lvl3pPr>
              <a:defRPr sz="2400">
                <a:latin typeface="ITC Franklin Gothic Std Book" panose="020B0504030503020204" pitchFamily="34" charset="0"/>
              </a:defRPr>
            </a:lvl3pPr>
            <a:lvl4pPr>
              <a:defRPr sz="2000">
                <a:latin typeface="ITC Franklin Gothic Std Book" panose="020B0504030503020204" pitchFamily="34" charset="0"/>
              </a:defRPr>
            </a:lvl4pPr>
            <a:lvl5pPr>
              <a:defRPr sz="2000">
                <a:latin typeface="ITC Franklin Gothic Std Book" panose="020B05040305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63AD07-5EDB-47C6-A865-02E7A233E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ITC Franklin Gothic Std Med" panose="020B06040305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04B67-013A-46D3-ADBB-0178A7AB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879C4-FCBA-49BD-ACA0-BA4328813A87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45C6D-356D-4D59-8D52-3E7C5037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B6E565B-F36C-43CC-8C30-9D8222DF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311" y="6356350"/>
            <a:ext cx="938561" cy="365125"/>
          </a:xfrm>
          <a:prstGeom prst="rect">
            <a:avLst/>
          </a:prstGeom>
        </p:spPr>
        <p:txBody>
          <a:bodyPr/>
          <a:lstStyle/>
          <a:p>
            <a:fld id="{C506323C-7CF8-4BEF-BECB-F92662FE48B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30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9296" y="5970494"/>
            <a:ext cx="8928845" cy="586160"/>
          </a:xfrm>
          <a:prstGeom prst="rect">
            <a:avLst/>
          </a:prstGeom>
        </p:spPr>
        <p:txBody>
          <a:bodyPr anchor="ctr" anchorCtr="0"/>
          <a:lstStyle>
            <a:lvl1pPr>
              <a:defRPr sz="2400" b="1" i="0" cap="none" baseline="0">
                <a:latin typeface="ITC Franklin Gothic Std Med" panose="020B0604030503020204" pitchFamily="34" charset="0"/>
                <a:ea typeface="ITC Franklin Gothic Std Med" panose="020B06040305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384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5" y="1011248"/>
            <a:ext cx="1068332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0" i="0" cap="none" baseline="0">
                <a:latin typeface="ITC Franklin Gothic Std Med" panose="020B06040305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2154249"/>
            <a:ext cx="1068332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cap="none" baseline="0">
                <a:latin typeface="ITC Franklin Gothic Std Med" panose="020B06040305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50385" y="2613003"/>
            <a:ext cx="10703732" cy="3146425"/>
          </a:xfr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687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5" y="1011248"/>
            <a:ext cx="1068332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0" i="0" cap="none" baseline="0">
                <a:latin typeface="ITC Franklin Gothic Std Med" panose="020B06040305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2154249"/>
            <a:ext cx="1068332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cap="none" baseline="0">
                <a:latin typeface="ITC Franklin Gothic Std Med" panose="020B06040305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70372" y="2617647"/>
            <a:ext cx="10683744" cy="31464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800" b="0" i="0" cap="none" baseline="0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800" b="0" i="0" cap="none" baseline="0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800" b="0" i="0" cap="none" baseline="0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800" b="0" i="0" cap="none" baseline="0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800" b="0" i="0" cap="none" baseline="0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3872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79C4-FCBA-49BD-ACA0-BA4328813A87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323C-7CF8-4BEF-BECB-F92662FE48B9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215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79C4-FCBA-49BD-ACA0-BA4328813A87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323C-7CF8-4BEF-BECB-F92662FE48B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246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79C4-FCBA-49BD-ACA0-BA4328813A87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323C-7CF8-4BEF-BECB-F92662FE48B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702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79C4-FCBA-49BD-ACA0-BA4328813A87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323C-7CF8-4BEF-BECB-F92662FE48B9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6282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79C4-FCBA-49BD-ACA0-BA4328813A87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323C-7CF8-4BEF-BECB-F92662FE4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56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79C4-FCBA-49BD-ACA0-BA4328813A87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323C-7CF8-4BEF-BECB-F92662FE48B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861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79C4-FCBA-49BD-ACA0-BA4328813A87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323C-7CF8-4BEF-BECB-F92662FE48B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402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79C4-FCBA-49BD-ACA0-BA4328813A87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323C-7CF8-4BEF-BECB-F92662FE48B9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4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5B199A-2B99-4C73-BB1D-5023A134D497}"/>
              </a:ext>
            </a:extLst>
          </p:cNvPr>
          <p:cNvSpPr/>
          <p:nvPr userDrawn="1"/>
        </p:nvSpPr>
        <p:spPr>
          <a:xfrm>
            <a:off x="0" y="11151"/>
            <a:ext cx="12192000" cy="5664820"/>
          </a:xfrm>
          <a:prstGeom prst="rect">
            <a:avLst/>
          </a:prstGeom>
          <a:gradFill>
            <a:gsLst>
              <a:gs pos="0">
                <a:schemeClr val="accent5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5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5" y="531746"/>
            <a:ext cx="1068332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>
                <a:solidFill>
                  <a:srgbClr val="232D48"/>
                </a:solidFill>
                <a:latin typeface="ITC Franklin Gothic Std Med" panose="020B06040305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1674747"/>
            <a:ext cx="1068332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cap="none" baseline="0">
                <a:solidFill>
                  <a:srgbClr val="232D48"/>
                </a:solidFill>
                <a:latin typeface="ITC Franklin Gothic Std Med" panose="020B06040305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A738655A-5B03-45F5-9E06-4D173235E7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0372" y="2138145"/>
            <a:ext cx="10362192" cy="31464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35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35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35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35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35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64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79C4-FCBA-49BD-ACA0-BA4328813A87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323C-7CF8-4BEF-BECB-F92662FE48B9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969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79C4-FCBA-49BD-ACA0-BA4328813A87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323C-7CF8-4BEF-BECB-F92662FE48B9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073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79C4-FCBA-49BD-ACA0-BA4328813A87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323C-7CF8-4BEF-BECB-F92662FE48B9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071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5" y="1011248"/>
            <a:ext cx="1068332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0" i="0" cap="none" baseline="0">
                <a:latin typeface="ITC Franklin Gothic Std Med" panose="020B06040305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2154249"/>
            <a:ext cx="1068332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50385" y="2613003"/>
            <a:ext cx="10703732" cy="3146425"/>
          </a:xfr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2000" b="0" i="0" cap="none" baseline="0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2000" b="0" i="0" cap="none" baseline="0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2000" b="0" i="0" cap="none" baseline="0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2000" b="0" i="0" cap="none" baseline="0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2000" b="0" i="0" cap="none" baseline="0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843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5" y="1011248"/>
            <a:ext cx="1068332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0" i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2154249"/>
            <a:ext cx="1068332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70372" y="2617647"/>
            <a:ext cx="10683744" cy="31464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800" b="0" i="0" cap="none" baseline="0">
                <a:solidFill>
                  <a:srgbClr val="232D4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800" b="0" i="0" cap="none" baseline="0">
                <a:solidFill>
                  <a:srgbClr val="232D4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800" b="0" i="0" cap="none" baseline="0">
                <a:solidFill>
                  <a:srgbClr val="232D4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800" b="0" i="0" cap="none" baseline="0">
                <a:solidFill>
                  <a:srgbClr val="232D4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800" b="0" i="0" cap="none" baseline="0">
                <a:solidFill>
                  <a:srgbClr val="232D4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8585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5B199A-2B99-4C73-BB1D-5023A134D497}"/>
              </a:ext>
            </a:extLst>
          </p:cNvPr>
          <p:cNvSpPr/>
          <p:nvPr userDrawn="1"/>
        </p:nvSpPr>
        <p:spPr>
          <a:xfrm>
            <a:off x="0" y="11151"/>
            <a:ext cx="12192000" cy="5664820"/>
          </a:xfrm>
          <a:prstGeom prst="rect">
            <a:avLst/>
          </a:prstGeom>
          <a:gradFill>
            <a:gsLst>
              <a:gs pos="0">
                <a:schemeClr val="accent5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5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5" y="531746"/>
            <a:ext cx="1068332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0" i="0" cap="none" baseline="0">
                <a:solidFill>
                  <a:srgbClr val="232D48"/>
                </a:solidFill>
                <a:latin typeface="ITC Franklin Gothic Std Med" panose="020B06040305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1674747"/>
            <a:ext cx="1068332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cap="none" baseline="0">
                <a:solidFill>
                  <a:srgbClr val="232D48"/>
                </a:solidFill>
                <a:latin typeface="ITC Franklin Gothic Std Med" panose="020B06040305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A738655A-5B03-45F5-9E06-4D173235E7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0372" y="2138145"/>
            <a:ext cx="10362192" cy="31464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200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200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200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200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200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82567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6" y="1011248"/>
            <a:ext cx="10361768" cy="1143000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2154249"/>
            <a:ext cx="10361768" cy="482731"/>
          </a:xfrm>
        </p:spPr>
        <p:txBody>
          <a:bodyPr>
            <a:noAutofit/>
          </a:bodyPr>
          <a:lstStyle>
            <a:lvl1pPr>
              <a:lnSpc>
                <a:spcPts val="1935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70372" y="2617647"/>
            <a:ext cx="10362192" cy="3146425"/>
          </a:xfr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80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80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80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80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80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4642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5" y="1011248"/>
            <a:ext cx="1068332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2154249"/>
            <a:ext cx="1068332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50385" y="2613003"/>
            <a:ext cx="10703732" cy="3146425"/>
          </a:xfr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350" b="0" i="0" cap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5420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83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6" y="1011248"/>
            <a:ext cx="10361768" cy="1143000"/>
          </a:xfr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2154249"/>
            <a:ext cx="10361768" cy="482731"/>
          </a:xfrm>
        </p:spPr>
        <p:txBody>
          <a:bodyPr>
            <a:noAutofit/>
          </a:bodyPr>
          <a:lstStyle>
            <a:lvl1pPr>
              <a:lnSpc>
                <a:spcPts val="1935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70372" y="2617647"/>
            <a:ext cx="10362192" cy="3146425"/>
          </a:xfr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350" b="0" i="0" cap="none">
                <a:solidFill>
                  <a:schemeClr val="bg2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350" b="0" i="0" cap="none">
                <a:solidFill>
                  <a:schemeClr val="bg2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350" b="0" i="0" cap="none">
                <a:solidFill>
                  <a:schemeClr val="bg2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350" b="0" i="0" cap="none">
                <a:solidFill>
                  <a:schemeClr val="bg2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350" b="0" i="0" cap="none">
                <a:solidFill>
                  <a:schemeClr val="bg2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5" y="1011248"/>
            <a:ext cx="1068332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2154249"/>
            <a:ext cx="1068332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970372" y="2617647"/>
            <a:ext cx="10683744" cy="31464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600" b="0" i="0" cap="none" baseline="0">
                <a:solidFill>
                  <a:schemeClr val="bg2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600" b="0" i="0" cap="none" baseline="0">
                <a:solidFill>
                  <a:schemeClr val="bg2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600" b="0" i="0" cap="none" baseline="0">
                <a:solidFill>
                  <a:schemeClr val="bg2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600" b="0" i="0" cap="none" baseline="0">
                <a:solidFill>
                  <a:schemeClr val="bg2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600" b="0" i="0" cap="none" baseline="0">
                <a:solidFill>
                  <a:schemeClr val="bg2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0795" y="1011248"/>
            <a:ext cx="10683321" cy="1143000"/>
          </a:xfrm>
          <a:prstGeom prst="rect">
            <a:avLst/>
          </a:prstGeom>
        </p:spPr>
        <p:txBody>
          <a:bodyPr anchor="ctr" anchorCtr="0"/>
          <a:lstStyle>
            <a:lvl1pPr>
              <a:defRPr b="1" i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0796" y="2154249"/>
            <a:ext cx="10683320" cy="48273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935"/>
              </a:lnSpc>
              <a:defRPr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50385" y="2613003"/>
            <a:ext cx="10703732" cy="3146425"/>
          </a:xfrm>
        </p:spPr>
        <p:txBody>
          <a:bodyPr anchor="t" anchorCtr="0">
            <a:noAutofit/>
          </a:bodyPr>
          <a:lstStyle>
            <a:lvl1pPr>
              <a:lnSpc>
                <a:spcPts val="1320"/>
              </a:lnSpc>
              <a:defRPr sz="140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1pPr>
            <a:lvl2pPr>
              <a:lnSpc>
                <a:spcPts val="1320"/>
              </a:lnSpc>
              <a:defRPr sz="140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2pPr>
            <a:lvl3pPr>
              <a:lnSpc>
                <a:spcPts val="1320"/>
              </a:lnSpc>
              <a:defRPr sz="140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3pPr>
            <a:lvl4pPr>
              <a:lnSpc>
                <a:spcPts val="1320"/>
              </a:lnSpc>
              <a:defRPr sz="140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4pPr>
            <a:lvl5pPr>
              <a:lnSpc>
                <a:spcPts val="1320"/>
              </a:lnSpc>
              <a:defRPr sz="1400" b="0" i="0" cap="none">
                <a:solidFill>
                  <a:srgbClr val="232D48"/>
                </a:solidFill>
                <a:latin typeface="ITC Franklin Gothic Std Book" panose="020B0504030503020204" pitchFamily="34" charset="0"/>
                <a:ea typeface="ITC Franklin Gothic Std Book" panose="020B05040305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ags" Target="../tags/tag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ags" Target="../tags/tag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tags" Target="../tags/tag1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ags" Target="../tags/tag19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ags" Target="../tags/tag29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8" b="13948"/>
          <a:stretch/>
        </p:blipFill>
        <p:spPr>
          <a:xfrm>
            <a:off x="0" y="-1"/>
            <a:ext cx="12192000" cy="610819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5681710"/>
            <a:ext cx="12192000" cy="1176291"/>
          </a:xfrm>
          <a:prstGeom prst="rect">
            <a:avLst/>
          </a:prstGeom>
          <a:solidFill>
            <a:srgbClr val="232D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615" y="6098807"/>
            <a:ext cx="1592272" cy="570695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141934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50" r:id="rId2"/>
    <p:sldLayoutId id="2147483788" r:id="rId3"/>
  </p:sldLayoutIdLst>
  <p:txStyles>
    <p:titleStyle>
      <a:lvl1pPr algn="ctr" defTabSz="342900" rtl="0" eaLnBrk="1" latinLnBrk="0" hangingPunct="1">
        <a:lnSpc>
          <a:spcPts val="3960"/>
        </a:lnSpc>
        <a:spcBef>
          <a:spcPct val="0"/>
        </a:spcBef>
        <a:buNone/>
        <a:defRPr sz="4050" kern="1200" cap="all" baseline="0">
          <a:solidFill>
            <a:schemeClr val="bg2"/>
          </a:solidFill>
          <a:latin typeface="ITC Franklin Gothic Heavy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2D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6400800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70796" y="2154251"/>
            <a:ext cx="10361768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96" y="1011248"/>
            <a:ext cx="10361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64" y="6000529"/>
            <a:ext cx="1592272" cy="570695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59648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</p:sldLayoutIdLst>
  <p:txStyles>
    <p:titleStyle>
      <a:lvl1pPr algn="l" defTabSz="342900" rtl="0" eaLnBrk="1" latinLnBrk="0" hangingPunct="1">
        <a:lnSpc>
          <a:spcPts val="3000"/>
        </a:lnSpc>
        <a:spcBef>
          <a:spcPct val="0"/>
        </a:spcBef>
        <a:buNone/>
        <a:defRPr sz="3000" b="1" i="0" kern="1200" cap="none" baseline="0">
          <a:solidFill>
            <a:schemeClr val="bg2"/>
          </a:solidFill>
          <a:latin typeface="ITC Franklin Gothic Std Med" panose="020B0604030503020204" pitchFamily="34" charset="0"/>
          <a:ea typeface="ITC Franklin Gothic Std Med" panose="020B0604030503020204" pitchFamily="34" charset="0"/>
          <a:cs typeface="Arial" panose="020B0604020202020204" pitchFamily="34" charset="0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2000" b="0" i="0" kern="1200" cap="none" baseline="0">
          <a:solidFill>
            <a:schemeClr val="bg2"/>
          </a:solidFill>
          <a:latin typeface="ITC Franklin Gothic Std Med" panose="020B0604030503020204" pitchFamily="34" charset="0"/>
          <a:ea typeface="ITC Franklin Gothic Std Med" panose="020B0604030503020204" pitchFamily="34" charset="0"/>
          <a:cs typeface="Arial" panose="020B0604020202020204" pitchFamily="34" charset="0"/>
        </a:defRPr>
      </a:lvl1pPr>
      <a:lvl2pPr marL="0" indent="0" algn="l" defTabSz="342900" rtl="0" eaLnBrk="1" latinLnBrk="0" hangingPunct="1">
        <a:spcBef>
          <a:spcPct val="20000"/>
        </a:spcBef>
        <a:buFontTx/>
        <a:buNone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2D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56052"/>
            <a:ext cx="12192001" cy="35179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50808" y="2124271"/>
            <a:ext cx="10700848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50808" y="981268"/>
            <a:ext cx="10700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73952"/>
            <a:ext cx="12192000" cy="384048"/>
          </a:xfrm>
          <a:prstGeom prst="rect">
            <a:avLst/>
          </a:prstGeom>
          <a:solidFill>
            <a:srgbClr val="E57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638" y="6001959"/>
            <a:ext cx="1592272" cy="570695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6309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</p:sldLayoutIdLst>
  <p:txStyles>
    <p:titleStyle>
      <a:lvl1pPr algn="l" defTabSz="342900" rtl="0" eaLnBrk="1" latinLnBrk="0" hangingPunct="1">
        <a:lnSpc>
          <a:spcPts val="3000"/>
        </a:lnSpc>
        <a:spcBef>
          <a:spcPct val="0"/>
        </a:spcBef>
        <a:buNone/>
        <a:defRPr sz="3000" b="1" i="0" kern="1200" cap="none" baseline="0">
          <a:solidFill>
            <a:schemeClr val="bg2"/>
          </a:solidFill>
          <a:latin typeface="ITC Franklin Gothic Std Med" panose="020B0604030503020204" pitchFamily="34" charset="0"/>
          <a:ea typeface="ITC Franklin Gothic Std Med" panose="020B0604030503020204" pitchFamily="34" charset="0"/>
          <a:cs typeface="Arial" panose="020B0604020202020204" pitchFamily="34" charset="0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b="0" i="0" kern="1200" cap="none" baseline="0">
          <a:solidFill>
            <a:schemeClr val="bg2"/>
          </a:solidFill>
          <a:latin typeface="ITC Franklin Gothic Std Med" panose="020B0604030503020204" pitchFamily="34" charset="0"/>
          <a:ea typeface="ITC Franklin Gothic Std Med" panose="020B0604030503020204" pitchFamily="34" charset="0"/>
          <a:cs typeface="Arial" panose="020B0604020202020204" pitchFamily="34" charset="0"/>
        </a:defRPr>
      </a:lvl1pPr>
      <a:lvl2pPr marL="0" indent="0" algn="l" defTabSz="342900" rtl="0" eaLnBrk="1" latinLnBrk="0" hangingPunct="1">
        <a:spcBef>
          <a:spcPct val="20000"/>
        </a:spcBef>
        <a:buFontTx/>
        <a:buNone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7452"/>
            <a:ext cx="12192000" cy="37465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50808" y="2124271"/>
            <a:ext cx="10700848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50808" y="981268"/>
            <a:ext cx="10700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73952"/>
            <a:ext cx="12192000" cy="384048"/>
          </a:xfrm>
          <a:prstGeom prst="rect">
            <a:avLst/>
          </a:prstGeom>
          <a:solidFill>
            <a:srgbClr val="E57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60" y="6026188"/>
            <a:ext cx="1585351" cy="568214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188215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</p:sldLayoutIdLst>
  <p:txStyles>
    <p:titleStyle>
      <a:lvl1pPr algn="l" defTabSz="342900" rtl="0" eaLnBrk="1" latinLnBrk="0" hangingPunct="1">
        <a:lnSpc>
          <a:spcPts val="3000"/>
        </a:lnSpc>
        <a:spcBef>
          <a:spcPct val="0"/>
        </a:spcBef>
        <a:buNone/>
        <a:defRPr sz="3000" b="1" i="0" kern="1200" cap="none" baseline="0">
          <a:solidFill>
            <a:srgbClr val="EB5F0C"/>
          </a:solidFill>
          <a:latin typeface="ITC Franklin Gothic Std Med" panose="020B0604030503020204" pitchFamily="34" charset="0"/>
          <a:ea typeface="ITC Franklin Gothic Std Med" panose="020B0604030503020204" pitchFamily="34" charset="0"/>
          <a:cs typeface="Arial" panose="020B0604020202020204" pitchFamily="34" charset="0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b="0" i="0" kern="1200" cap="none" baseline="0">
          <a:solidFill>
            <a:srgbClr val="EB5F0C"/>
          </a:solidFill>
          <a:latin typeface="ITC Franklin Gothic Std Med" panose="020B0604030503020204" pitchFamily="34" charset="0"/>
          <a:ea typeface="ITC Franklin Gothic Std Med" panose="020B0604030503020204" pitchFamily="34" charset="0"/>
          <a:cs typeface="Arial" panose="020B0604020202020204" pitchFamily="34" charset="0"/>
        </a:defRPr>
      </a:lvl1pPr>
      <a:lvl2pPr marL="0" indent="0" algn="l" defTabSz="342900" rtl="0" eaLnBrk="1" latinLnBrk="0" hangingPunct="1">
        <a:spcBef>
          <a:spcPct val="20000"/>
        </a:spcBef>
        <a:buFontTx/>
        <a:buNone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7452"/>
            <a:ext cx="12192000" cy="37465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50808" y="2124271"/>
            <a:ext cx="10700848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50808" y="981268"/>
            <a:ext cx="10700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73952"/>
            <a:ext cx="12192000" cy="384048"/>
          </a:xfrm>
          <a:prstGeom prst="rect">
            <a:avLst/>
          </a:prstGeom>
          <a:solidFill>
            <a:srgbClr val="232D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62" y="6026188"/>
            <a:ext cx="1585351" cy="568214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57420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</p:sldLayoutIdLst>
  <p:txStyles>
    <p:titleStyle>
      <a:lvl1pPr algn="l" defTabSz="342900" rtl="0" eaLnBrk="1" latinLnBrk="0" hangingPunct="1">
        <a:lnSpc>
          <a:spcPts val="3000"/>
        </a:lnSpc>
        <a:spcBef>
          <a:spcPct val="0"/>
        </a:spcBef>
        <a:buNone/>
        <a:defRPr sz="3000" b="1" i="0" kern="1200" cap="none" baseline="0">
          <a:solidFill>
            <a:srgbClr val="EB5F0C"/>
          </a:solidFill>
          <a:latin typeface="ITC Franklin Gothic Std Med" panose="020B0604030503020204" pitchFamily="34" charset="0"/>
          <a:ea typeface="ITC Franklin Gothic Std Med" panose="020B0604030503020204" pitchFamily="34" charset="0"/>
          <a:cs typeface="Arial" panose="020B0604020202020204" pitchFamily="34" charset="0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b="0" i="0" kern="1200" cap="none" baseline="0">
          <a:solidFill>
            <a:srgbClr val="EB5F0C"/>
          </a:solidFill>
          <a:latin typeface="ITC Franklin Gothic Std Med" panose="020B0604030503020204" pitchFamily="34" charset="0"/>
          <a:ea typeface="ITC Franklin Gothic Std Med" panose="020B0604030503020204" pitchFamily="34" charset="0"/>
          <a:cs typeface="Arial" panose="020B0604020202020204" pitchFamily="34" charset="0"/>
        </a:defRPr>
      </a:lvl1pPr>
      <a:lvl2pPr marL="0" indent="0" algn="l" defTabSz="342900" rtl="0" eaLnBrk="1" latinLnBrk="0" hangingPunct="1">
        <a:spcBef>
          <a:spcPct val="20000"/>
        </a:spcBef>
        <a:buFontTx/>
        <a:buNone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DE406B3-C47A-4C51-9CC2-3D05ED84E2F1}"/>
              </a:ext>
            </a:extLst>
          </p:cNvPr>
          <p:cNvSpPr/>
          <p:nvPr userDrawn="1"/>
        </p:nvSpPr>
        <p:spPr>
          <a:xfrm>
            <a:off x="0" y="6222380"/>
            <a:ext cx="12192000" cy="635620"/>
          </a:xfrm>
          <a:prstGeom prst="rect">
            <a:avLst/>
          </a:prstGeom>
          <a:solidFill>
            <a:srgbClr val="232D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10FCE109-2B95-4151-B3AC-F6F522CC5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1879C4-FCBA-49BD-ACA0-BA4328813A87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4F2AD638-C0F3-4ECC-AA17-83FB7FBE1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32FBB12-2C58-4DD5-9D21-CFE8E729B6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91027" y="6436024"/>
            <a:ext cx="1521249" cy="380313"/>
          </a:xfrm>
          <a:prstGeom prst="rect">
            <a:avLst/>
          </a:prstGeom>
        </p:spPr>
      </p:pic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AB74700C-5984-4918-B6AD-7452EBBCC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4311" y="6356350"/>
            <a:ext cx="938561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506323C-7CF8-4BEF-BECB-F92662FE48B9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187333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682F68-522C-4496-8C69-4E2D914511CA}"/>
              </a:ext>
            </a:extLst>
          </p:cNvPr>
          <p:cNvSpPr/>
          <p:nvPr userDrawn="1"/>
        </p:nvSpPr>
        <p:spPr>
          <a:xfrm>
            <a:off x="0" y="6222380"/>
            <a:ext cx="12192000" cy="635620"/>
          </a:xfrm>
          <a:prstGeom prst="rect">
            <a:avLst/>
          </a:prstGeom>
          <a:solidFill>
            <a:srgbClr val="232D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5DD123-0BA9-4E85-BC57-7F8E4F66DE5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491027" y="6436024"/>
            <a:ext cx="1521249" cy="380313"/>
          </a:xfrm>
          <a:prstGeom prst="rect">
            <a:avLst/>
          </a:prstGeom>
        </p:spPr>
      </p:pic>
    </p:spTree>
    <p:custDataLst>
      <p:tags r:id="rId17"/>
    </p:custDataLst>
    <p:extLst>
      <p:ext uri="{BB962C8B-B14F-4D97-AF65-F5344CB8AC3E}">
        <p14:creationId xmlns:p14="http://schemas.microsoft.com/office/powerpoint/2010/main" val="155720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4" r:id="rId12"/>
    <p:sldLayoutId id="2147483815" r:id="rId13"/>
    <p:sldLayoutId id="2147483816" r:id="rId14"/>
    <p:sldLayoutId id="214748381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TC Franklin Gothic Std Med" panose="020B06040305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TC Franklin Gothic Std Book" panose="020B05040305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TC Franklin Gothic Std Book" panose="020B05040305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TC Franklin Gothic Std Book" panose="020B05040305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TC Franklin Gothic Std Book" panose="020B05040305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TC Franklin Gothic Std Book" panose="020B05040305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9" r="66667"/>
          <a:stretch/>
        </p:blipFill>
        <p:spPr>
          <a:xfrm>
            <a:off x="9144000" y="0"/>
            <a:ext cx="3048000" cy="5922622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50808" y="2124271"/>
            <a:ext cx="10700848" cy="4827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50808" y="981268"/>
            <a:ext cx="10700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473952"/>
            <a:ext cx="12192000" cy="384048"/>
          </a:xfrm>
          <a:prstGeom prst="rect">
            <a:avLst/>
          </a:prstGeom>
          <a:solidFill>
            <a:srgbClr val="E57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19" y="5532872"/>
            <a:ext cx="1585351" cy="5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</p:sldLayoutIdLst>
  <p:txStyles>
    <p:titleStyle>
      <a:lvl1pPr algn="l" defTabSz="342900" rtl="0" eaLnBrk="1" latinLnBrk="0" hangingPunct="1">
        <a:lnSpc>
          <a:spcPts val="3000"/>
        </a:lnSpc>
        <a:spcBef>
          <a:spcPct val="0"/>
        </a:spcBef>
        <a:buNone/>
        <a:defRPr sz="3000" b="1" i="0" kern="1200" cap="none" baseline="0">
          <a:solidFill>
            <a:srgbClr val="E572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800" b="1" i="0" kern="1200" cap="none" baseline="0">
          <a:solidFill>
            <a:srgbClr val="E572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0" indent="0" algn="l" defTabSz="342900" rtl="0" eaLnBrk="1" latinLnBrk="0" hangingPunct="1">
        <a:spcBef>
          <a:spcPct val="20000"/>
        </a:spcBef>
        <a:buFontTx/>
        <a:buNone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ITC Franklin Gothic Book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4.xml"/><Relationship Id="rId4" Type="http://schemas.openxmlformats.org/officeDocument/2006/relationships/hyperlink" Target="https://articulate.com/support/article/Storyline-2-Importing-Question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i="0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cap="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970372" y="2617648"/>
            <a:ext cx="10683744" cy="29468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83F8B-1EF9-4CA1-824B-D060D6D99838}"/>
              </a:ext>
            </a:extLst>
          </p:cNvPr>
          <p:cNvSpPr txBox="1"/>
          <p:nvPr/>
        </p:nvSpPr>
        <p:spPr>
          <a:xfrm>
            <a:off x="68988" y="5668246"/>
            <a:ext cx="8954429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Audience: </a:t>
            </a:r>
          </a:p>
          <a:p>
            <a:pPr fontAlgn="base"/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Franklin Gothic Book"/>
              </a:rPr>
              <a:t>Course Owner(s):</a:t>
            </a: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 </a:t>
            </a:r>
            <a:endParaRPr lang="en-US" sz="1200" b="0" i="0" dirty="0">
              <a:solidFill>
                <a:srgbClr val="FFFFFF"/>
              </a:solidFill>
              <a:effectLst/>
              <a:latin typeface="Franklin Gothic Book" panose="020B0503020102020204" pitchFamily="34" charset="0"/>
            </a:endParaRPr>
          </a:p>
          <a:p>
            <a:pPr fontAlgn="base"/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Franklin Gothic Book"/>
              </a:rPr>
              <a:t>Date Published:</a:t>
            </a:r>
            <a:r>
              <a:rPr lang="en-US" sz="1200" dirty="0">
                <a:solidFill>
                  <a:srgbClr val="FFFFFF"/>
                </a:solidFill>
                <a:latin typeface="Franklin Gothic Book"/>
              </a:rPr>
              <a:t> </a:t>
            </a:r>
            <a:endParaRPr lang="en-US" sz="1200" b="0" i="0" dirty="0">
              <a:solidFill>
                <a:srgbClr val="FFFFFF"/>
              </a:solidFill>
              <a:effectLst/>
              <a:latin typeface="Franklin Gothic Book" panose="020B0503020102020204" pitchFamily="34" charset="0"/>
            </a:endParaRPr>
          </a:p>
          <a:p>
            <a:pPr algn="l" rtl="0" fontAlgn="base"/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For questions related to the course content, contact: </a:t>
            </a:r>
            <a:r>
              <a:rPr lang="en-US" sz="1200" i="0" u="none" strike="noStrike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(Full Name, email address and/or full phone number)</a:t>
            </a:r>
          </a:p>
          <a:p>
            <a:pPr fontAlgn="base"/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© </a:t>
            </a:r>
            <a:fld id="{050F3398-A9C4-4F9F-997A-1B03666CF099}" type="datetimeyyyy">
              <a:rPr lang="en-US" sz="1200" b="0" i="0" u="none" strike="noStrike" smtClean="0"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2025</a:t>
            </a:fld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 by the UVA Health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089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cap="none" dirty="0"/>
              <a:t>Content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1D2FB5-C99C-4299-8C0C-88315F589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50385" y="3007895"/>
            <a:ext cx="10703732" cy="2751533"/>
          </a:xfrm>
        </p:spPr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999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0795" y="73701"/>
            <a:ext cx="10683321" cy="1143000"/>
          </a:xfrm>
        </p:spPr>
        <p:txBody>
          <a:bodyPr/>
          <a:lstStyle/>
          <a:p>
            <a:r>
              <a:rPr lang="en-US" i="0" cap="none" dirty="0"/>
              <a:t>Interaction – Multiple Choice</a:t>
            </a:r>
            <a:r>
              <a:rPr lang="en-US" i="0" cap="none"/>
              <a:t>, Multi-Response, True/False </a:t>
            </a:r>
            <a:endParaRPr lang="en-US" i="0" cap="non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1D2FB5-C99C-4299-8C0C-88315F589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40" y="959858"/>
            <a:ext cx="10683320" cy="1840906"/>
          </a:xfrm>
        </p:spPr>
        <p:txBody>
          <a:bodyPr/>
          <a:lstStyle/>
          <a:p>
            <a:r>
              <a:rPr lang="en-US" sz="1600" b="1" dirty="0">
                <a:solidFill>
                  <a:srgbClr val="232D48"/>
                </a:solidFill>
                <a:latin typeface="ITC Franklin Gothic Std Book" panose="020B0504030503020204" pitchFamily="34" charset="0"/>
              </a:rPr>
              <a:t>Note to developer: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32D48"/>
                </a:solidFill>
                <a:latin typeface="ITC Franklin Gothic Std Book" panose="020B0504030503020204" pitchFamily="34" charset="0"/>
              </a:rPr>
              <a:t>To </a:t>
            </a:r>
            <a:r>
              <a:rPr lang="en-US" sz="1600" b="0" dirty="0">
                <a:solidFill>
                  <a:srgbClr val="232D48"/>
                </a:solidFill>
                <a:latin typeface="ITC Franklin Gothic Std Book" panose="020B0504030503020204" pitchFamily="34" charset="0"/>
              </a:rPr>
              <a:t>request up to two quiz questions, you must fill out the table below in the correct format (</a:t>
            </a:r>
            <a:r>
              <a:rPr lang="en-US" sz="1600" b="0" dirty="0">
                <a:solidFill>
                  <a:srgbClr val="232D48"/>
                </a:solidFill>
                <a:latin typeface="ITC Franklin Gothic Std Book" panose="020B0504030503020204" pitchFamily="34" charset="0"/>
                <a:hlinkClick r:id="rId4"/>
              </a:rPr>
              <a:t>instructions here</a:t>
            </a:r>
            <a:r>
              <a:rPr lang="en-US" sz="1600" b="0" dirty="0">
                <a:solidFill>
                  <a:srgbClr val="232D48"/>
                </a:solidFill>
                <a:latin typeface="ITC Franklin Gothic Std Book" panose="020B0504030503020204" pitchFamily="34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32D48"/>
                </a:solidFill>
                <a:latin typeface="ITC Franklin Gothic Std Book" panose="020B0504030503020204" pitchFamily="34" charset="0"/>
              </a:rPr>
              <a:t>If you have more than two questions, use the StorylineTestTemplate.xls and submit that file with the PowerPoint, indicating which page should have which questions. </a:t>
            </a:r>
            <a:endParaRPr lang="en-US" sz="1600" b="1" dirty="0">
              <a:solidFill>
                <a:srgbClr val="232D48"/>
              </a:solidFill>
              <a:latin typeface="ITC Franklin Gothic Std Book" panose="020B05040305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232D48"/>
                </a:solidFill>
                <a:latin typeface="ITC Franklin Gothic Std Book" panose="020B0504030503020204" pitchFamily="34" charset="0"/>
              </a:rPr>
              <a:t>Also indicate in the slide notes whether you want the learner to try again until correct, try again a limited number of times, or move on for a final score even if incorrect.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32D48"/>
                </a:solidFill>
                <a:latin typeface="ITC Franklin Gothic Std Book" panose="020B0504030503020204" pitchFamily="34" charset="0"/>
              </a:rPr>
              <a:t>Identify a passing score for the quiz.</a:t>
            </a:r>
            <a:endParaRPr lang="en-US" sz="1600" b="0" dirty="0">
              <a:solidFill>
                <a:srgbClr val="232D48"/>
              </a:solidFill>
              <a:latin typeface="ITC Franklin Gothic Std Book" panose="020B0504030503020204" pitchFamily="34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63D9CDB-4787-4293-B86C-D50CE72B6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872252"/>
              </p:ext>
            </p:extLst>
          </p:nvPr>
        </p:nvGraphicFramePr>
        <p:xfrm>
          <a:off x="1125151" y="2986491"/>
          <a:ext cx="9941698" cy="290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285">
                  <a:extLst>
                    <a:ext uri="{9D8B030D-6E8A-4147-A177-3AD203B41FA5}">
                      <a16:colId xmlns:a16="http://schemas.microsoft.com/office/drawing/2014/main" val="1836461447"/>
                    </a:ext>
                  </a:extLst>
                </a:gridCol>
                <a:gridCol w="943022">
                  <a:extLst>
                    <a:ext uri="{9D8B030D-6E8A-4147-A177-3AD203B41FA5}">
                      <a16:colId xmlns:a16="http://schemas.microsoft.com/office/drawing/2014/main" val="197886060"/>
                    </a:ext>
                  </a:extLst>
                </a:gridCol>
                <a:gridCol w="3196492">
                  <a:extLst>
                    <a:ext uri="{9D8B030D-6E8A-4147-A177-3AD203B41FA5}">
                      <a16:colId xmlns:a16="http://schemas.microsoft.com/office/drawing/2014/main" val="3728715177"/>
                    </a:ext>
                  </a:extLst>
                </a:gridCol>
                <a:gridCol w="1636357">
                  <a:extLst>
                    <a:ext uri="{9D8B030D-6E8A-4147-A177-3AD203B41FA5}">
                      <a16:colId xmlns:a16="http://schemas.microsoft.com/office/drawing/2014/main" val="4090813557"/>
                    </a:ext>
                  </a:extLst>
                </a:gridCol>
                <a:gridCol w="1579771">
                  <a:extLst>
                    <a:ext uri="{9D8B030D-6E8A-4147-A177-3AD203B41FA5}">
                      <a16:colId xmlns:a16="http://schemas.microsoft.com/office/drawing/2014/main" val="2689927465"/>
                    </a:ext>
                  </a:extLst>
                </a:gridCol>
                <a:gridCol w="1579771">
                  <a:extLst>
                    <a:ext uri="{9D8B030D-6E8A-4147-A177-3AD203B41FA5}">
                      <a16:colId xmlns:a16="http://schemas.microsoft.com/office/drawing/2014/main" val="1351918964"/>
                    </a:ext>
                  </a:extLst>
                </a:gridCol>
              </a:tblGrid>
              <a:tr h="42427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//Question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//Points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//Question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//Answer Choice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//Answer Choice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//Answer Choice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96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232D48"/>
                          </a:solidFill>
                        </a:rPr>
                        <a:t>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232D48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232D48"/>
                          </a:solidFill>
                        </a:rPr>
                        <a:t>Who was the first president of the United States?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232D48"/>
                          </a:solidFill>
                        </a:rPr>
                        <a:t>*George Washington | That’s correct!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232D48"/>
                          </a:solidFill>
                        </a:rPr>
                        <a:t>Thomas Jefferson | Not quite…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232D48"/>
                          </a:solidFill>
                        </a:rPr>
                        <a:t>Abraham Lincoln | Not quite…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167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9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45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257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232D48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1052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67096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0796" y="799377"/>
            <a:ext cx="10683321" cy="1143000"/>
          </a:xfrm>
        </p:spPr>
        <p:txBody>
          <a:bodyPr/>
          <a:lstStyle/>
          <a:p>
            <a:r>
              <a:rPr lang="en-US" i="0" cap="none" dirty="0"/>
              <a:t>Review of Learning 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A38B39-5928-4315-8004-1CA2A127A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96" y="1942377"/>
            <a:ext cx="10683320" cy="4827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Think about what the learner should have learned to be able to DO after the training. Consider what it would be if you took a picture of them doing it.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327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cap="none" dirty="0"/>
              <a:t>Exit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0372" y="2787805"/>
            <a:ext cx="10362192" cy="2976267"/>
          </a:xfrm>
        </p:spPr>
        <p:txBody>
          <a:bodyPr/>
          <a:lstStyle/>
          <a:p>
            <a:r>
              <a:rPr lang="en-US" i="1" dirty="0">
                <a:solidFill>
                  <a:srgbClr val="E57200"/>
                </a:solidFill>
              </a:rPr>
              <a:t>If there are multiple lessons in the course: </a:t>
            </a:r>
          </a:p>
          <a:p>
            <a:r>
              <a:rPr lang="en-US" dirty="0"/>
              <a:t>This lesson is complete. To continue to the next lesson, you may close this window to return to Workday Learning to continue to the next lesson / post test, etc. </a:t>
            </a:r>
          </a:p>
          <a:p>
            <a:endParaRPr lang="en-US" dirty="0"/>
          </a:p>
          <a:p>
            <a:r>
              <a:rPr lang="en-US" i="1" dirty="0">
                <a:solidFill>
                  <a:srgbClr val="E57200"/>
                </a:solidFill>
              </a:rPr>
              <a:t>If no additional lessons: </a:t>
            </a:r>
          </a:p>
          <a:p>
            <a:r>
              <a:rPr lang="en-US" dirty="0"/>
              <a:t>This course is complete. You may close the window to return to Workday Learning and this course will appear on your transcript.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9CF31-6F7C-4E21-A4C2-B69DED1B8668}"/>
              </a:ext>
            </a:extLst>
          </p:cNvPr>
          <p:cNvSpPr txBox="1"/>
          <p:nvPr/>
        </p:nvSpPr>
        <p:spPr>
          <a:xfrm>
            <a:off x="490654" y="5872900"/>
            <a:ext cx="1115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For questions related to the course content, contact: </a:t>
            </a:r>
            <a:r>
              <a:rPr lang="en-US" sz="1200" i="0" u="none" strike="noStrike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(Full Name, email address</a:t>
            </a:r>
            <a:r>
              <a:rPr lang="en-US" sz="1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 and/or </a:t>
            </a:r>
            <a:r>
              <a:rPr lang="en-US" sz="1200" i="0" u="none" strike="noStrike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full phone number)</a:t>
            </a:r>
          </a:p>
          <a:p>
            <a:pPr algn="l" rtl="0" fontAlgn="base"/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© </a:t>
            </a:r>
            <a:fld id="{F20FB275-29E2-47E4-909F-0484EC44B2C0}" type="datetimeyyyy">
              <a:rPr lang="en-US" sz="1200" b="0" i="0" u="none" strike="noStrike" smtClean="0"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2025</a:t>
            </a:fld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</a:rPr>
              <a:t> by the UVA Health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331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60BF9-4266-443B-878D-055D4DE44D90}"/>
              </a:ext>
            </a:extLst>
          </p:cNvPr>
          <p:cNvSpPr txBox="1">
            <a:spLocks/>
          </p:cNvSpPr>
          <p:nvPr/>
        </p:nvSpPr>
        <p:spPr>
          <a:xfrm>
            <a:off x="915116" y="703338"/>
            <a:ext cx="1036176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Exit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F3863FC-C0BB-4668-B45F-19D0A2032E38}"/>
              </a:ext>
            </a:extLst>
          </p:cNvPr>
          <p:cNvSpPr txBox="1">
            <a:spLocks/>
          </p:cNvSpPr>
          <p:nvPr/>
        </p:nvSpPr>
        <p:spPr>
          <a:xfrm>
            <a:off x="914692" y="2479895"/>
            <a:ext cx="10362192" cy="29762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E57200"/>
                </a:solidFill>
              </a:rPr>
              <a:t>If there are multiple lessons in the course: </a:t>
            </a:r>
          </a:p>
          <a:p>
            <a:r>
              <a:rPr lang="en-US" dirty="0">
                <a:solidFill>
                  <a:schemeClr val="tx1"/>
                </a:solidFill>
              </a:rPr>
              <a:t>This lesson is complete. To continue to the next lesson, you may close this window to return to Workday Learning to continue to the next lesson / post test, etc.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rgbClr val="E57200"/>
                </a:solidFill>
              </a:rPr>
              <a:t>If no additional lessons: </a:t>
            </a:r>
          </a:p>
          <a:p>
            <a:r>
              <a:rPr lang="en-US" dirty="0">
                <a:solidFill>
                  <a:schemeClr val="tx1"/>
                </a:solidFill>
              </a:rPr>
              <a:t>This course is complete. You may close the window to return to Workday Learning and this course will appear on your transcript.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286E39-64DF-4692-893F-1F8ACBD2B3D1}"/>
              </a:ext>
            </a:extLst>
          </p:cNvPr>
          <p:cNvSpPr txBox="1"/>
          <p:nvPr/>
        </p:nvSpPr>
        <p:spPr>
          <a:xfrm>
            <a:off x="434974" y="5564990"/>
            <a:ext cx="1115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200" b="0" i="0" u="none" strike="noStrike" dirty="0">
                <a:effectLst/>
                <a:latin typeface="Franklin Gothic Book" panose="020B0503020102020204" pitchFamily="34" charset="0"/>
              </a:rPr>
              <a:t>For questions related to the course content, contact: </a:t>
            </a:r>
            <a:r>
              <a:rPr lang="en-US" sz="1200" i="0" u="none" strike="noStrike" dirty="0">
                <a:effectLst/>
                <a:latin typeface="Franklin Gothic Book" panose="020B0503020102020204" pitchFamily="34" charset="0"/>
              </a:rPr>
              <a:t>(Full Name, email address and/or full phone number)</a:t>
            </a:r>
          </a:p>
          <a:p>
            <a:pPr algn="l" rtl="0" fontAlgn="base"/>
            <a:r>
              <a:rPr lang="en-US" sz="1200" b="0" i="0" u="none" strike="noStrike" dirty="0">
                <a:effectLst/>
                <a:latin typeface="Franklin Gothic Book" panose="020B0503020102020204" pitchFamily="34" charset="0"/>
              </a:rPr>
              <a:t>© 2025 by the UVA Health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32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0385" y="520593"/>
            <a:ext cx="10703731" cy="1143000"/>
          </a:xfrm>
        </p:spPr>
        <p:txBody>
          <a:bodyPr/>
          <a:lstStyle/>
          <a:p>
            <a:r>
              <a:rPr lang="en-US" i="0" cap="none" dirty="0">
                <a:solidFill>
                  <a:srgbClr val="EB5F0C"/>
                </a:solidFill>
              </a:rPr>
              <a:t>Training Requirements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50385" y="1663594"/>
            <a:ext cx="10703731" cy="482731"/>
          </a:xfrm>
        </p:spPr>
        <p:txBody>
          <a:bodyPr/>
          <a:lstStyle/>
          <a:p>
            <a:endParaRPr lang="en-US" cap="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SzPct val="100000"/>
              <a:defRPr/>
            </a:pPr>
            <a:r>
              <a:rPr lang="en-US" sz="1400" b="0" cap="none" dirty="0">
                <a:solidFill>
                  <a:schemeClr val="bg1"/>
                </a:solidFill>
                <a:latin typeface="Franklin Gothic Book" panose="020B0503020102020204" pitchFamily="34" charset="0"/>
              </a:rPr>
              <a:t>Include any other lessons that are a part of this course, instructions to complet</a:t>
            </a:r>
            <a:r>
              <a:rPr lang="en-US" sz="1400" dirty="0">
                <a:latin typeface="Franklin Gothic Book" panose="020B0503020102020204" pitchFamily="34" charset="0"/>
              </a:rPr>
              <a:t>e the course, navigation instructions, etc. </a:t>
            </a:r>
          </a:p>
          <a:p>
            <a:pPr>
              <a:buSzPct val="100000"/>
              <a:defRPr/>
            </a:pPr>
            <a:endParaRPr lang="en-US" sz="1400" b="0" cap="none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342900" indent="-342900">
              <a:buSzPct val="100000"/>
              <a:buFont typeface="+mj-lt"/>
              <a:buAutoNum type="arabicPeriod"/>
              <a:defRPr/>
            </a:pPr>
            <a:r>
              <a:rPr lang="en-US" sz="1400" b="0" cap="none" dirty="0">
                <a:solidFill>
                  <a:schemeClr val="bg1"/>
                </a:solidFill>
                <a:latin typeface="Franklin Gothic Book" panose="020B0503020102020204" pitchFamily="34" charset="0"/>
              </a:rPr>
              <a:t>A grade of ###% on the post test is required to successfully complete the course.</a:t>
            </a:r>
          </a:p>
          <a:p>
            <a:pPr marL="342900" indent="-342900">
              <a:lnSpc>
                <a:spcPct val="105000"/>
              </a:lnSpc>
              <a:buFont typeface="+mj-lt"/>
              <a:buAutoNum type="arabicPeriod"/>
              <a:defRPr/>
            </a:pPr>
            <a:endParaRPr lang="en-US" sz="1400" b="0" cap="none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 marL="342900" indent="-342900">
              <a:lnSpc>
                <a:spcPct val="105000"/>
              </a:lnSpc>
              <a:buFont typeface="+mj-lt"/>
              <a:buAutoNum type="arabicPeriod"/>
              <a:defRPr/>
            </a:pPr>
            <a:r>
              <a:rPr lang="en-US" sz="1400" b="0" cap="none" dirty="0">
                <a:solidFill>
                  <a:schemeClr val="bg1"/>
                </a:solidFill>
                <a:latin typeface="Franklin Gothic Book" panose="020B0503020102020204" pitchFamily="34" charset="0"/>
              </a:rPr>
              <a:t>Directions can be included on other slides and do not need to stand alone.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2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cap="none" dirty="0"/>
              <a:t>Learning 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A38B39-5928-4315-8004-1CA2A127A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Consider what the learner should be able to DO after the training. Consider what it would be if you took a picture of them doing it. </a:t>
            </a:r>
          </a:p>
          <a:p>
            <a:endParaRPr lang="en-US" dirty="0"/>
          </a:p>
          <a:p>
            <a:pPr>
              <a:buSzPct val="100000"/>
            </a:pPr>
            <a:r>
              <a:rPr lang="en-US" sz="1400" b="0" cap="none" dirty="0">
                <a:solidFill>
                  <a:schemeClr val="bg1"/>
                </a:solidFill>
                <a:latin typeface="Franklin Gothic Book" panose="020B0503020102020204" pitchFamily="34" charset="0"/>
              </a:rPr>
              <a:t>Upon completion of this module, the &lt;audience&gt; will be able to: 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b="0" cap="none" dirty="0">
                <a:solidFill>
                  <a:schemeClr val="bg1"/>
                </a:solidFill>
                <a:latin typeface="Franklin Gothic Book" panose="020B0503020102020204" pitchFamily="34" charset="0"/>
              </a:rPr>
              <a:t>Objective 1 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b="0" cap="none" dirty="0">
                <a:solidFill>
                  <a:schemeClr val="bg1"/>
                </a:solidFill>
                <a:latin typeface="Franklin Gothic Book" panose="020B0503020102020204" pitchFamily="34" charset="0"/>
              </a:rPr>
              <a:t>Objective 2</a:t>
            </a:r>
          </a:p>
          <a:p>
            <a:pPr marL="285750" indent="-285750">
              <a:buSzPct val="100000"/>
              <a:buFont typeface="Arial" panose="020B0604020202020204" pitchFamily="34" charset="0"/>
              <a:buChar char="•"/>
            </a:pPr>
            <a:r>
              <a:rPr lang="en-US" sz="1400" b="0" cap="none" dirty="0">
                <a:solidFill>
                  <a:schemeClr val="bg1"/>
                </a:solidFill>
                <a:latin typeface="Franklin Gothic Book" panose="020B0503020102020204" pitchFamily="34" charset="0"/>
              </a:rPr>
              <a:t>Objective 3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478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cap="none" dirty="0"/>
              <a:t>Learning 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A38B39-5928-4315-8004-1CA2A127A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Consider what the learner should be able to DO after the training. Consider what it would be if you took a picture of them doing it.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n-US" sz="1400" b="0" cap="none" dirty="0">
                <a:latin typeface="Franklin Gothic Book" panose="020B0503020102020204" pitchFamily="34" charset="0"/>
              </a:rPr>
              <a:t>Upon completion of this module, the &lt;audience&gt; will be able to: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400" b="0" cap="none" dirty="0">
                <a:latin typeface="Franklin Gothic Book" panose="020B0503020102020204" pitchFamily="34" charset="0"/>
              </a:rPr>
              <a:t>Objective 1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400" b="0" cap="none" dirty="0">
                <a:latin typeface="Franklin Gothic Book" panose="020B0503020102020204" pitchFamily="34" charset="0"/>
              </a:rPr>
              <a:t>Objective 2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400" b="0" cap="none" dirty="0">
                <a:latin typeface="Franklin Gothic Book" panose="020B0503020102020204" pitchFamily="34" charset="0"/>
              </a:rPr>
              <a:t>Objective 3</a:t>
            </a:r>
            <a:r>
              <a:rPr lang="en-US" sz="1400" dirty="0"/>
              <a:t>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39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cap="none" dirty="0"/>
              <a:t>Introduction (optional)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A38B39-5928-4315-8004-1CA2A127A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50385" y="2765502"/>
            <a:ext cx="10703732" cy="2993926"/>
          </a:xfrm>
        </p:spPr>
        <p:txBody>
          <a:bodyPr/>
          <a:lstStyle/>
          <a:p>
            <a:pPr>
              <a:buSzPct val="100000"/>
            </a:pPr>
            <a:r>
              <a:rPr lang="en-US" altLang="en-US" sz="1400" b="0" cap="none" dirty="0">
                <a:solidFill>
                  <a:schemeClr val="bg1"/>
                </a:solidFill>
                <a:latin typeface="Franklin Gothic Book" panose="020B0503020102020204" pitchFamily="34" charset="0"/>
              </a:rPr>
              <a:t>Include introduction if needed.  Delete slide if introduction will not be included.  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17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cap="none" dirty="0"/>
              <a:t>Section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0372" y="2765502"/>
            <a:ext cx="10683744" cy="2998570"/>
          </a:xfrm>
        </p:spPr>
        <p:txBody>
          <a:bodyPr/>
          <a:lstStyle/>
          <a:p>
            <a:r>
              <a:rPr lang="en-US" dirty="0"/>
              <a:t>Summary or introduction, as needed.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37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09713" y="1011238"/>
            <a:ext cx="10682287" cy="1143000"/>
          </a:xfrm>
        </p:spPr>
        <p:txBody>
          <a:bodyPr/>
          <a:lstStyle/>
          <a:p>
            <a:r>
              <a:rPr lang="en-US" i="0" cap="none" dirty="0"/>
              <a:t>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508125" y="2765425"/>
            <a:ext cx="10683875" cy="2998788"/>
          </a:xfrm>
        </p:spPr>
        <p:txBody>
          <a:bodyPr/>
          <a:lstStyle/>
          <a:p>
            <a:r>
              <a:rPr lang="en-US" dirty="0"/>
              <a:t>Summary or introduction, as needed.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89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cap="none" dirty="0"/>
              <a:t>Content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1D2FB5-C99C-4299-8C0C-88315F589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CAE05287-9DE5-99E2-A087-F1A843E6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95" y="1011248"/>
            <a:ext cx="10683321" cy="1143000"/>
          </a:xfrm>
        </p:spPr>
        <p:txBody>
          <a:bodyPr/>
          <a:lstStyle/>
          <a:p>
            <a:r>
              <a:rPr lang="en-US" i="0" cap="none" dirty="0"/>
              <a:t>Content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7DF9A64-52A6-D49D-878D-1E6EF46F8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96" y="2154249"/>
            <a:ext cx="10683320" cy="4827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85B5E29-3655-0095-09C4-8909BD893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0385" y="3007895"/>
            <a:ext cx="10703732" cy="275153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E65CA-BEDC-C8F6-33E5-6318A017D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100" y="37626"/>
            <a:ext cx="6801799" cy="678274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B784C3-16A6-6912-0C75-DA08AF94740A}"/>
              </a:ext>
            </a:extLst>
          </p:cNvPr>
          <p:cNvSpPr/>
          <p:nvPr/>
        </p:nvSpPr>
        <p:spPr>
          <a:xfrm>
            <a:off x="6558116" y="816077"/>
            <a:ext cx="2487561" cy="96725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8FA24-441B-084B-A26F-6C1E038EECF1}"/>
              </a:ext>
            </a:extLst>
          </p:cNvPr>
          <p:cNvSpPr txBox="1"/>
          <p:nvPr/>
        </p:nvSpPr>
        <p:spPr>
          <a:xfrm>
            <a:off x="9379974" y="816076"/>
            <a:ext cx="2369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what I want you to see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87200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9_UVA GEN INSIDE 6" val="ry6jSS3u"/>
  <p:tag name="ARTICULATE_DESIGN_ID_2_UVA GEN INSIDE 6" val="WpRVLcfK"/>
  <p:tag name="ARTICULATE_DESIGN_ID_UVA GEN TITLE AND END SLIDE" val="tDFZ61p9"/>
  <p:tag name="ARTICULATE_DESIGN_ID_6_UVA GEN INSIDE 6" val="RBBrUdDq"/>
  <p:tag name="ARTICULATE_DESIGN_ID_7_UVA GEN INSIDE 6" val="r6KI5TFb"/>
  <p:tag name="ARTICULATE_DESIGN_ID_4_UVA GEN INSIDE 6" val="e28Odopf"/>
  <p:tag name="ARTICULATE_DESIGN_ID_3_UVA GEN INSIDE 6" val="aRf6DYku"/>
  <p:tag name="ARTICULATE_DESIGN_ID_8_UVA GEN INSIDE 6" val="5CENvIGc"/>
  <p:tag name="ARTICULATE_DESIGN_ID_UVA GEN INSIDE 6" val="4HHoNEBD"/>
  <p:tag name="ARTICULATE_DESIGN_ID_4_UVA GEN TITLE AND END SLIDE" val="loX8cFMX"/>
  <p:tag name="ARTICULATE_SLIDE_THUMBNAIL_REFRESH" val="1"/>
  <p:tag name="ARTICULATE_DESIGN_ID_CUSTOM DESIGN" val="wTKovokZ"/>
  <p:tag name="ARTICULATE_DESIGN_ID_OFFICE THEME" val="wx022dHV"/>
  <p:tag name="ARTICULATE_DESIGN_ID_5_UVA GEN TITLE AND END SLIDE" val="2EyA12U8"/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4_UVA GEN title and end slide">
  <a:themeElements>
    <a:clrScheme name="UVA NEW BRAND">
      <a:dk1>
        <a:srgbClr val="D75929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8_UVA GEN inside 6">
  <a:themeElements>
    <a:clrScheme name="UVA New Brand Colors - USE">
      <a:dk1>
        <a:srgbClr val="E57228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9_UVA GEN inside 6">
  <a:themeElements>
    <a:clrScheme name="UVA New Brand Colors - USE">
      <a:dk1>
        <a:srgbClr val="E57228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UVA GEN inside 6">
  <a:themeElements>
    <a:clrScheme name="UVA New Brand Colors - USE">
      <a:dk1>
        <a:srgbClr val="E57228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UVA GEN inside 6">
  <a:themeElements>
    <a:clrScheme name="UVA New Brand Colors - USE">
      <a:dk1>
        <a:srgbClr val="E57228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8.xml><?xml version="1.0" encoding="utf-8"?>
<a:theme xmlns:a="http://schemas.openxmlformats.org/drawingml/2006/main" name="6_UVA GEN inside 6">
  <a:themeElements>
    <a:clrScheme name="UVA New Brand Colors - USE">
      <a:dk1>
        <a:srgbClr val="E57228"/>
      </a:dk1>
      <a:lt1>
        <a:srgbClr val="0E1011"/>
      </a:lt1>
      <a:dk2>
        <a:srgbClr val="FFFFFE"/>
      </a:dk2>
      <a:lt2>
        <a:srgbClr val="FDFCFB"/>
      </a:lt2>
      <a:accent1>
        <a:srgbClr val="123C63"/>
      </a:accent1>
      <a:accent2>
        <a:srgbClr val="005256"/>
      </a:accent2>
      <a:accent3>
        <a:srgbClr val="9E283F"/>
      </a:accent3>
      <a:accent4>
        <a:srgbClr val="DEB021"/>
      </a:accent4>
      <a:accent5>
        <a:srgbClr val="FFFFFE"/>
      </a:accent5>
      <a:accent6>
        <a:srgbClr val="FDFCF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5993f3-1f75-41bb-ae76-776024632f5b">
      <Terms xmlns="http://schemas.microsoft.com/office/infopath/2007/PartnerControls"/>
    </lcf76f155ced4ddcb4097134ff3c332f>
    <TaxCatchAll xmlns="89cb27ff-b4d6-48b4-8b37-47acacbfd79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BB21C458AA8344B3018841EA90ADC5" ma:contentTypeVersion="18" ma:contentTypeDescription="Create a new document." ma:contentTypeScope="" ma:versionID="86d2eb3d70005be0b1c5a9ef63bac261">
  <xsd:schema xmlns:xsd="http://www.w3.org/2001/XMLSchema" xmlns:xs="http://www.w3.org/2001/XMLSchema" xmlns:p="http://schemas.microsoft.com/office/2006/metadata/properties" xmlns:ns2="3b5993f3-1f75-41bb-ae76-776024632f5b" xmlns:ns3="89cb27ff-b4d6-48b4-8b37-47acacbfd797" targetNamespace="http://schemas.microsoft.com/office/2006/metadata/properties" ma:root="true" ma:fieldsID="decedf2db7e06b912bebf790c34d2598" ns2:_="" ns3:_="">
    <xsd:import namespace="3b5993f3-1f75-41bb-ae76-776024632f5b"/>
    <xsd:import namespace="89cb27ff-b4d6-48b4-8b37-47acacbfd7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5993f3-1f75-41bb-ae76-776024632f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d038b50-52dc-447d-ac2e-a29bd036c4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cb27ff-b4d6-48b4-8b37-47acacbfd79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7a8d3-b686-423a-9214-020f8c9e08d3}" ma:internalName="TaxCatchAll" ma:showField="CatchAllData" ma:web="89cb27ff-b4d6-48b4-8b37-47acacbfd7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246894-E65A-46B2-A630-26449DA184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658C68-B27A-4772-9CD3-DF069EFB4FFD}">
  <ds:schemaRefs>
    <ds:schemaRef ds:uri="http://schemas.microsoft.com/office/2006/documentManagement/types"/>
    <ds:schemaRef ds:uri="http://www.w3.org/XML/1998/namespace"/>
    <ds:schemaRef ds:uri="89cb27ff-b4d6-48b4-8b37-47acacbfd797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b5993f3-1f75-41bb-ae76-776024632f5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23BC073-B4EA-40DD-811B-1959B4DED7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5993f3-1f75-41bb-ae76-776024632f5b"/>
    <ds:schemaRef ds:uri="89cb27ff-b4d6-48b4-8b37-47acacbfd7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2258</TotalTime>
  <Words>698</Words>
  <Application>Microsoft Office PowerPoint</Application>
  <PresentationFormat>Widescreen</PresentationFormat>
  <Paragraphs>80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Calibri</vt:lpstr>
      <vt:lpstr>Franklin Gothic Book</vt:lpstr>
      <vt:lpstr>ITC Franklin Gothic Book</vt:lpstr>
      <vt:lpstr>ITC Franklin Gothic Heavy</vt:lpstr>
      <vt:lpstr>ITC Franklin Gothic Std Book</vt:lpstr>
      <vt:lpstr>ITC Franklin Gothic Std Med</vt:lpstr>
      <vt:lpstr>4_UVA GEN title and end slide</vt:lpstr>
      <vt:lpstr>8_UVA GEN inside 6</vt:lpstr>
      <vt:lpstr>9_UVA GEN inside 6</vt:lpstr>
      <vt:lpstr>3_UVA GEN inside 6</vt:lpstr>
      <vt:lpstr>4_UVA GEN inside 6</vt:lpstr>
      <vt:lpstr>Custom Design</vt:lpstr>
      <vt:lpstr>Office Theme</vt:lpstr>
      <vt:lpstr>6_UVA GEN inside 6</vt:lpstr>
      <vt:lpstr>PowerPoint Presentation</vt:lpstr>
      <vt:lpstr>Training Requirements</vt:lpstr>
      <vt:lpstr>Learning Objectives</vt:lpstr>
      <vt:lpstr>Learning Objectives</vt:lpstr>
      <vt:lpstr>Introduction (optional)</vt:lpstr>
      <vt:lpstr>Section Title</vt:lpstr>
      <vt:lpstr>Section Title</vt:lpstr>
      <vt:lpstr>Content</vt:lpstr>
      <vt:lpstr>Content</vt:lpstr>
      <vt:lpstr>Content</vt:lpstr>
      <vt:lpstr>Interaction – Multiple Choice, Multi-Response, True/False </vt:lpstr>
      <vt:lpstr>Review of Learning Objectives</vt:lpstr>
      <vt:lpstr>Exit</vt:lpstr>
      <vt:lpstr>PowerPoint Presentation</vt:lpstr>
    </vt:vector>
  </TitlesOfParts>
  <Company>Circle120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Therese Vincent</dc:creator>
  <cp:lastModifiedBy>Duncan, Francis H (fd2g)</cp:lastModifiedBy>
  <cp:revision>118</cp:revision>
  <dcterms:created xsi:type="dcterms:W3CDTF">2017-10-18T15:58:36Z</dcterms:created>
  <dcterms:modified xsi:type="dcterms:W3CDTF">2025-01-24T14:22:10Z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827F6273-2BB1-4AEA-B5A6-4C332D58F30A</vt:lpwstr>
  </property>
  <property fmtid="{D5CDD505-2E9C-101B-9397-08002B2CF9AE}" pid="3" name="ArticulatePath">
    <vt:lpwstr>UVAHealthPPT Template</vt:lpwstr>
  </property>
  <property fmtid="{D5CDD505-2E9C-101B-9397-08002B2CF9AE}" pid="4" name="ContentTypeId">
    <vt:lpwstr>0x010100EDBB21C458AA8344B3018841EA90ADC5</vt:lpwstr>
  </property>
  <property fmtid="{D5CDD505-2E9C-101B-9397-08002B2CF9AE}" pid="5" name="MediaServiceImageTags">
    <vt:lpwstr/>
  </property>
</Properties>
</file>