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4"/>
    <p:sldMasterId id="2147483668" r:id="rId5"/>
    <p:sldMasterId id="2147483674" r:id="rId6"/>
    <p:sldMasterId id="2147483698" r:id="rId7"/>
    <p:sldMasterId id="2147483715" r:id="rId8"/>
  </p:sldMasterIdLst>
  <p:notesMasterIdLst>
    <p:notesMasterId r:id="rId59"/>
  </p:notesMasterIdLst>
  <p:sldIdLst>
    <p:sldId id="384" r:id="rId9"/>
    <p:sldId id="383" r:id="rId10"/>
    <p:sldId id="307" r:id="rId11"/>
    <p:sldId id="358" r:id="rId12"/>
    <p:sldId id="377" r:id="rId13"/>
    <p:sldId id="356" r:id="rId14"/>
    <p:sldId id="391" r:id="rId15"/>
    <p:sldId id="373" r:id="rId16"/>
    <p:sldId id="374" r:id="rId17"/>
    <p:sldId id="317" r:id="rId18"/>
    <p:sldId id="328" r:id="rId19"/>
    <p:sldId id="329" r:id="rId20"/>
    <p:sldId id="350" r:id="rId21"/>
    <p:sldId id="397" r:id="rId22"/>
    <p:sldId id="352" r:id="rId23"/>
    <p:sldId id="263" r:id="rId24"/>
    <p:sldId id="312" r:id="rId25"/>
    <p:sldId id="396" r:id="rId26"/>
    <p:sldId id="355" r:id="rId27"/>
    <p:sldId id="395" r:id="rId28"/>
    <p:sldId id="313" r:id="rId29"/>
    <p:sldId id="393" r:id="rId30"/>
    <p:sldId id="379" r:id="rId31"/>
    <p:sldId id="394" r:id="rId32"/>
    <p:sldId id="332" r:id="rId33"/>
    <p:sldId id="338" r:id="rId34"/>
    <p:sldId id="339" r:id="rId35"/>
    <p:sldId id="342" r:id="rId36"/>
    <p:sldId id="343" r:id="rId37"/>
    <p:sldId id="345" r:id="rId38"/>
    <p:sldId id="346" r:id="rId39"/>
    <p:sldId id="359" r:id="rId40"/>
    <p:sldId id="337" r:id="rId41"/>
    <p:sldId id="336" r:id="rId42"/>
    <p:sldId id="349" r:id="rId43"/>
    <p:sldId id="277" r:id="rId44"/>
    <p:sldId id="360" r:id="rId45"/>
    <p:sldId id="347" r:id="rId46"/>
    <p:sldId id="348" r:id="rId47"/>
    <p:sldId id="363" r:id="rId48"/>
    <p:sldId id="398" r:id="rId49"/>
    <p:sldId id="403" r:id="rId50"/>
    <p:sldId id="404" r:id="rId51"/>
    <p:sldId id="399" r:id="rId52"/>
    <p:sldId id="400" r:id="rId53"/>
    <p:sldId id="401" r:id="rId54"/>
    <p:sldId id="402" r:id="rId55"/>
    <p:sldId id="405" r:id="rId56"/>
    <p:sldId id="406" r:id="rId57"/>
    <p:sldId id="40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6E24A3D-5761-BD46-B8DC-5325D64DA991}">
          <p14:sldIdLst>
            <p14:sldId id="384"/>
            <p14:sldId id="383"/>
            <p14:sldId id="307"/>
            <p14:sldId id="358"/>
          </p14:sldIdLst>
        </p14:section>
        <p14:section name="Table of Contents" id="{5E6A75F3-5C30-954E-ABAE-2EF086CFBE4C}">
          <p14:sldIdLst>
            <p14:sldId id="377"/>
            <p14:sldId id="356"/>
            <p14:sldId id="391"/>
            <p14:sldId id="373"/>
            <p14:sldId id="374"/>
          </p14:sldIdLst>
        </p14:section>
        <p14:section name="Main Content" id="{2E97BA85-392F-D047-8789-DF153F853EA1}">
          <p14:sldIdLst>
            <p14:sldId id="317"/>
            <p14:sldId id="328"/>
            <p14:sldId id="329"/>
            <p14:sldId id="350"/>
            <p14:sldId id="397"/>
            <p14:sldId id="352"/>
            <p14:sldId id="263"/>
            <p14:sldId id="312"/>
            <p14:sldId id="396"/>
            <p14:sldId id="355"/>
            <p14:sldId id="395"/>
            <p14:sldId id="313"/>
            <p14:sldId id="393"/>
            <p14:sldId id="379"/>
            <p14:sldId id="394"/>
            <p14:sldId id="332"/>
            <p14:sldId id="338"/>
            <p14:sldId id="339"/>
            <p14:sldId id="342"/>
            <p14:sldId id="343"/>
            <p14:sldId id="345"/>
            <p14:sldId id="346"/>
            <p14:sldId id="359"/>
            <p14:sldId id="337"/>
            <p14:sldId id="336"/>
            <p14:sldId id="349"/>
            <p14:sldId id="277"/>
            <p14:sldId id="360"/>
            <p14:sldId id="347"/>
            <p14:sldId id="348"/>
            <p14:sldId id="363"/>
          </p14:sldIdLst>
        </p14:section>
        <p14:section name="Dividers" id="{7D5B8F3D-D5FC-2D4B-A4D7-B45E2A64B67F}">
          <p14:sldIdLst>
            <p14:sldId id="398"/>
            <p14:sldId id="403"/>
            <p14:sldId id="404"/>
            <p14:sldId id="399"/>
            <p14:sldId id="400"/>
            <p14:sldId id="401"/>
            <p14:sldId id="402"/>
            <p14:sldId id="405"/>
          </p14:sldIdLst>
        </p14:section>
        <p14:section name="Thank you" id="{FE67C524-BCD4-854D-9221-F344C0452B80}">
          <p14:sldIdLst>
            <p14:sldId id="406"/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3504" userDrawn="1">
          <p15:clr>
            <a:srgbClr val="A4A3A4"/>
          </p15:clr>
        </p15:guide>
        <p15:guide id="3" orient="horz" pos="28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pos="724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10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ley, Sarah Lauren (sld9j)" initials="DSL(" lastIdx="31" clrIdx="0">
    <p:extLst>
      <p:ext uri="{19B8F6BF-5375-455C-9EA6-DF929625EA0E}">
        <p15:presenceInfo xmlns:p15="http://schemas.microsoft.com/office/powerpoint/2012/main" userId="S::sld9j@virginia.edu::872dc655-906f-4f90-8db8-2b6113510fb0" providerId="AD"/>
      </p:ext>
    </p:extLst>
  </p:cmAuthor>
  <p:cmAuthor id="2" name="Douglass, Cynthia Lynn (cld3pf)" initials="DCL(" lastIdx="40" clrIdx="1">
    <p:extLst>
      <p:ext uri="{19B8F6BF-5375-455C-9EA6-DF929625EA0E}">
        <p15:presenceInfo xmlns:p15="http://schemas.microsoft.com/office/powerpoint/2012/main" userId="S::cld3pf@virginia.edu::2e0ce3c6-ad4b-4b9a-9299-e4968770aff2" providerId="AD"/>
      </p:ext>
    </p:extLst>
  </p:cmAuthor>
  <p:cmAuthor id="3" name="Fuller, Susannah E (sem5b)" initials="F(" lastIdx="4" clrIdx="2">
    <p:extLst>
      <p:ext uri="{19B8F6BF-5375-455C-9EA6-DF929625EA0E}">
        <p15:presenceInfo xmlns:p15="http://schemas.microsoft.com/office/powerpoint/2012/main" userId="S::sem5b@virginia.edu::19f1fedb-89e7-479d-901f-64143b22fb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B46"/>
    <a:srgbClr val="616E91"/>
    <a:srgbClr val="9FA5C0"/>
    <a:srgbClr val="264478"/>
    <a:srgbClr val="E57200"/>
    <a:srgbClr val="232D4B"/>
    <a:srgbClr val="FFE3C7"/>
    <a:srgbClr val="000000"/>
    <a:srgbClr val="32456E"/>
    <a:srgbClr val="FDD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1"/>
    <p:restoredTop sz="94719"/>
  </p:normalViewPr>
  <p:slideViewPr>
    <p:cSldViewPr snapToGrid="0">
      <p:cViewPr>
        <p:scale>
          <a:sx n="90" d="100"/>
          <a:sy n="90" d="100"/>
        </p:scale>
        <p:origin x="1784" y="1352"/>
      </p:cViewPr>
      <p:guideLst>
        <p:guide orient="horz" pos="3504"/>
        <p:guide orient="horz" pos="288"/>
        <p:guide pos="432"/>
        <p:guide pos="7248"/>
        <p:guide orient="horz" pos="2160"/>
        <p:guide orient="horz" pos="10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8AFB-3BD0-2D41-8F42-1E73354F87F0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A2EA-22C9-664A-9A96-7D6B55A96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8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Relationship Id="rId4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4.xml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1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14600-CCEA-11F5-A34C-7A96B9C7A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88" b="23988"/>
          <a:stretch/>
        </p:blipFill>
        <p:spPr>
          <a:xfrm>
            <a:off x="0" y="4225"/>
            <a:ext cx="12192000" cy="6849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D1B87-3AE5-F434-7E6A-499447BBB4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646"/>
            <a:ext cx="2824480" cy="852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A913D-4CB0-16B4-E3C7-AE0036322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367520" y="0"/>
            <a:ext cx="2824480" cy="852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54ACD3-46BD-D7D9-6782-3C59C221F5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6096" y="248707"/>
            <a:ext cx="2100324" cy="313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15C59-A01A-AE1D-7ED8-4C6B83DBAC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056" y="246328"/>
            <a:ext cx="1544064" cy="316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39828-BC83-0A8F-44C3-F9C4B2D6DB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9413272" y="3976416"/>
            <a:ext cx="2778728" cy="290222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E9DDBC-7B32-6446-80BA-E913E95CA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1491"/>
            <a:ext cx="10515600" cy="556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E84A47-10EE-B345-9993-99CC8228DD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73640"/>
            <a:ext cx="10515600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 b="0" i="1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BC527-39DC-2A3B-C445-A009D140F7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-2" y="5671220"/>
            <a:ext cx="4614862" cy="120742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E9B25B-6590-0348-AB37-88B268A3C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5629275"/>
            <a:ext cx="4614863" cy="1224497"/>
          </a:xfrm>
          <a:prstGeom prst="rect">
            <a:avLst/>
          </a:prstGeom>
          <a:noFill/>
        </p:spPr>
        <p:txBody>
          <a:bodyPr/>
          <a:lstStyle>
            <a:lvl1pPr>
              <a:defRPr sz="2000" b="0" i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</a:lstStyle>
          <a:p>
            <a:pPr lvl="1"/>
            <a:endParaRPr lang="en-US" dirty="0"/>
          </a:p>
          <a:p>
            <a:pPr lvl="1"/>
            <a:r>
              <a:rPr lang="en-US" dirty="0"/>
              <a:t>Name, Title </a:t>
            </a:r>
          </a:p>
          <a:p>
            <a:pPr lvl="1"/>
            <a:r>
              <a:rPr lang="en-US" dirty="0"/>
              <a:t>Department, Date</a:t>
            </a:r>
          </a:p>
        </p:txBody>
      </p:sp>
    </p:spTree>
    <p:extLst>
      <p:ext uri="{BB962C8B-B14F-4D97-AF65-F5344CB8AC3E}">
        <p14:creationId xmlns:p14="http://schemas.microsoft.com/office/powerpoint/2010/main" val="394586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2426D2-B675-E742-92CC-B052AD314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46374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62E08-96B1-804F-82E8-F7E7AFC70B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A4119-B82C-F24A-82A9-3A534FA27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1"/>
            <a:ext cx="5334000" cy="609600"/>
          </a:xfrm>
          <a:prstGeom prst="rect">
            <a:avLst/>
          </a:prstGeom>
        </p:spPr>
        <p:txBody>
          <a:bodyPr anchor="ctr"/>
          <a:lstStyle>
            <a:lvl1pPr algn="l"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1577C0-A980-AF40-8937-14520BFD8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374" y="381000"/>
            <a:ext cx="4559826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rgbClr val="E57200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8E7BDA-8639-4643-962B-0672BF5B5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6900" y="1143000"/>
            <a:ext cx="455930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Main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08CFE-FF06-256E-4C86-6BAEA00C05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9662275" y="3740077"/>
            <a:ext cx="2529725" cy="2642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E25FF-008D-B046-B652-7698CC98C9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0180" y="6150277"/>
            <a:ext cx="1162292" cy="1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8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4F780-6A12-EA91-A07A-B78B54553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255"/>
          <a:stretch/>
        </p:blipFill>
        <p:spPr>
          <a:xfrm>
            <a:off x="5029200" y="634"/>
            <a:ext cx="7162800" cy="6857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2A2C6A-EE77-C3ED-ECE0-E97BA4CB7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-1" y="3725078"/>
            <a:ext cx="1802789" cy="26421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7A0B6-79DB-BC45-A398-F1649BF8A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24F6E-6BA8-BE4C-AFF3-5EE970C4F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417" y="355076"/>
            <a:ext cx="3429000" cy="549275"/>
          </a:xfrm>
          <a:prstGeom prst="rect">
            <a:avLst/>
          </a:prstGeom>
        </p:spPr>
        <p:txBody>
          <a:bodyPr anchor="ctr"/>
          <a:lstStyle>
            <a:lvl1pPr algn="l"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E77C1-337F-3646-BD91-AF9733BBB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958" y="1219200"/>
            <a:ext cx="48006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8F641ED-4D8E-2546-8BD4-1929C175B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958" y="609600"/>
            <a:ext cx="4800600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latin typeface="+mj-lt"/>
              </a:defRPr>
            </a:lvl1pPr>
            <a:lvl2pPr marL="457200" indent="0">
              <a:buNone/>
              <a:defRPr sz="2800">
                <a:latin typeface="+mj-lt"/>
              </a:defRPr>
            </a:lvl2pPr>
            <a:lvl3pPr marL="914400" indent="0">
              <a:buNone/>
              <a:defRPr sz="2800">
                <a:latin typeface="+mj-lt"/>
              </a:defRPr>
            </a:lvl3pPr>
            <a:lvl4pPr marL="1371600" indent="0">
              <a:buNone/>
              <a:defRPr sz="2800">
                <a:latin typeface="+mj-lt"/>
              </a:defRPr>
            </a:lvl4pPr>
            <a:lvl5pPr marL="1828800" indent="0"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</p:spTree>
    <p:extLst>
      <p:ext uri="{BB962C8B-B14F-4D97-AF65-F5344CB8AC3E}">
        <p14:creationId xmlns:p14="http://schemas.microsoft.com/office/powerpoint/2010/main" val="173371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73" y="3683052"/>
            <a:ext cx="4183811" cy="797558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2796" y="2094026"/>
            <a:ext cx="4186657" cy="797558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0348" y="5280079"/>
            <a:ext cx="4187134" cy="79451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316477"/>
            <a:ext cx="6096000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EFB33F-CD5A-0149-A9D8-6FA06316F4C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81746" y="2080439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129EC6D-4EEE-344F-89F3-265EF3E480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4446" y="3674225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964BEBA-A8DB-3A47-BED9-856C15EDF5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81746" y="5271252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81800" y="1470020"/>
            <a:ext cx="4972789" cy="610228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395" y="3064625"/>
            <a:ext cx="4972789" cy="609600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608" y="4660064"/>
            <a:ext cx="4978576" cy="611188"/>
          </a:xfrm>
          <a:prstGeom prst="rect">
            <a:avLst/>
          </a:prstGeom>
          <a:solidFill>
            <a:srgbClr val="232D4B">
              <a:alpha val="25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914A2-E5CB-9819-0B4A-87330A7D9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908" r="22956"/>
          <a:stretch/>
        </p:blipFill>
        <p:spPr>
          <a:xfrm>
            <a:off x="0" y="0"/>
            <a:ext cx="6083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2FEEDC-CFFD-2E62-48D7-BCDFE4BB5A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 flipH="1">
            <a:off x="23429" y="294080"/>
            <a:ext cx="5201714" cy="6566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48E816-5AB8-ADE0-7AC9-CDB93FDF5F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5087" y="-67676"/>
            <a:ext cx="4705629" cy="69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1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AEB4C-DC04-154A-AFE3-830C01DF6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FF16A4-6943-9E4A-BE19-130C81BCDA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6000" cy="6870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44B1306-A330-A947-9787-66F34E7A24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73" y="3683052"/>
            <a:ext cx="4183811" cy="797558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DA37758-1078-1D49-8B5C-E914A9204C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2796" y="2094026"/>
            <a:ext cx="4186657" cy="797558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97787CF6-D68E-FF45-A7CF-613A091832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348" y="5280079"/>
            <a:ext cx="4187134" cy="79451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0728EB-C122-8D4D-9A86-E857905D0C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316477"/>
            <a:ext cx="6096000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D861A3E-BB2A-AC4F-83BE-002E9E06FE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81746" y="2080439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CC8A041-5AAC-AD40-BF7D-2227818C149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4446" y="3674225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1F8F97B-69C0-2647-A1EE-434BC94A3AC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81746" y="5271252"/>
            <a:ext cx="768350" cy="811213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1007969-F5F7-D746-AC4B-04F6DDB7AC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81800" y="1470020"/>
            <a:ext cx="4972789" cy="610228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61397EB-8EC1-424A-85BD-084A2C90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395" y="3064625"/>
            <a:ext cx="4972789" cy="609600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81073-5336-1948-B2C0-85BC302B5A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608" y="4660064"/>
            <a:ext cx="4978576" cy="611188"/>
          </a:xfrm>
          <a:prstGeom prst="rect">
            <a:avLst/>
          </a:prstGeom>
          <a:solidFill>
            <a:srgbClr val="232D4B">
              <a:alpha val="25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</p:spTree>
    <p:extLst>
      <p:ext uri="{BB962C8B-B14F-4D97-AF65-F5344CB8AC3E}">
        <p14:creationId xmlns:p14="http://schemas.microsoft.com/office/powerpoint/2010/main" val="98588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5532" y="1430138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1828" y="3495769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025" y="2063831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25" y="4105369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305934"/>
            <a:ext cx="6096000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751D52-BFB4-C43D-FF94-917532747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20" r="1912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30388F-09EC-539D-6C70-A0CFACAAC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4364" t="19331" r="9160" b="10031"/>
          <a:stretch/>
        </p:blipFill>
        <p:spPr>
          <a:xfrm rot="5400000">
            <a:off x="2514" y="-2514"/>
            <a:ext cx="6858000" cy="68630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5B836D-331F-FBDF-77BF-A28B697D7F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297" y="0"/>
            <a:ext cx="4287405" cy="685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3EEE2-30EE-E046-A87B-099752DAE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299B120-A34E-954D-9B96-B8BB373D8A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6000" cy="6870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F75D21F-3B20-E14D-BED7-6FF145DF5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5532" y="1430138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DF6EA69-A2E1-2843-BBF8-1E3686E274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1828" y="3495769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63DB572-D67A-0840-88BC-0927D4A96F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025" y="2063831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37C1E80B-B906-3149-B417-6A1EB7AA1F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25" y="4105369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0966D9-C3FE-F249-9D29-C531B2B13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305934"/>
            <a:ext cx="6096000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63380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80E893-E9E3-5720-2A24-689C2393B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167" r="21559"/>
          <a:stretch/>
        </p:blipFill>
        <p:spPr>
          <a:xfrm>
            <a:off x="6114541" y="0"/>
            <a:ext cx="6107738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657" y="1439569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953" y="3505200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150" y="2073262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150" y="4114800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9734"/>
            <a:ext cx="6107738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E52A2-A2E2-C346-2D40-7EA125217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17815" t="19331" r="9161" b="39326"/>
          <a:stretch/>
        </p:blipFill>
        <p:spPr>
          <a:xfrm>
            <a:off x="6400800" y="2841171"/>
            <a:ext cx="5791200" cy="40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ECCF0B-19C4-EF4F-A491-2814EA0E36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7113" y="-6350"/>
            <a:ext cx="6084887" cy="6864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</a:t>
            </a:r>
          </a:p>
          <a:p>
            <a:r>
              <a:rPr lang="en-US"/>
              <a:t>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E2938-8A1E-564B-A6D8-56B5162D7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70F3757-F095-E449-94B7-504BDE076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404" y="1447800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A183C0-D6B9-DD43-BB9F-EF21A71A890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87DAA-7FA0-1A41-A80B-6413BC09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514CEF-B6F8-8842-9D2C-FDE2B6A79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513431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32F4C330-2E45-9847-8D00-D560402EE1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897" y="20814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0BFC3505-3EBE-BC4D-8D10-EF42395E79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897" y="41230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EB2D52-9A5C-2C43-B0D5-E3027477B9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229734"/>
            <a:ext cx="6107111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828360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81D29C-66A6-534D-AF0D-F2EAEF6C5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57" r="21652"/>
          <a:stretch/>
        </p:blipFill>
        <p:spPr>
          <a:xfrm>
            <a:off x="6096000" y="3629"/>
            <a:ext cx="6096000" cy="68543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447800"/>
            <a:ext cx="4641796" cy="610228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6" y="3513431"/>
            <a:ext cx="4635500" cy="609600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293" y="2081493"/>
            <a:ext cx="4641795" cy="1079500"/>
          </a:xfrm>
          <a:prstGeom prst="rect">
            <a:avLst/>
          </a:prstGeom>
          <a:solidFill>
            <a:srgbClr val="232D4B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293" y="4123031"/>
            <a:ext cx="4642303" cy="1066800"/>
          </a:xfrm>
          <a:prstGeom prst="rect">
            <a:avLst/>
          </a:prstGeom>
          <a:solidFill>
            <a:srgbClr val="232D4B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9734"/>
            <a:ext cx="6107738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040DE-9C00-18E8-7B27-1AFD9C7C2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4364" t="19332" r="9160" b="38414"/>
          <a:stretch/>
        </p:blipFill>
        <p:spPr>
          <a:xfrm rot="5400000" flipV="1">
            <a:off x="8429832" y="3092203"/>
            <a:ext cx="447633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9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F8683C-3E7E-084E-B43F-D7727DD19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1" y="0"/>
            <a:ext cx="607745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626A1-0523-D443-B12E-DCCDEE0A2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BC4783-F7C0-564D-9498-EC4F8101C0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447800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5E600F8-858B-D241-8354-CE9FC4105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6" y="3513431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EFE9A89F-F1C4-964E-8B4E-531ED1C7D7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293" y="20814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22EFA531-0DBB-8543-96B6-F8941E6453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293" y="41230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7B111C-D3C9-4040-BF19-23D2AFDD11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9734"/>
            <a:ext cx="6107738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DC9EAB-502D-59D2-8FCD-ABCC7453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 l="67818" t="60884" r="3785" b="3989"/>
          <a:stretch/>
        </p:blipFill>
        <p:spPr>
          <a:xfrm flipH="1" flipV="1">
            <a:off x="8920672" y="1447800"/>
            <a:ext cx="327132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42E88-175B-5241-B479-21C1C5CA6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0F5DF7-C042-534D-852C-5BD1DBECC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34219"/>
            <a:ext cx="10515600" cy="55618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AE20491-A60A-3444-9D06-AF69A43AA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B9AE3-BAA9-F343-8497-451675337F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11F418-1115-FB46-94B8-6D57DA9E06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32967"/>
            <a:ext cx="10515600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 b="0" i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A52FA-4218-E648-A75A-41221E157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356" y="6313784"/>
            <a:ext cx="11811000" cy="13603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28D793-2B5D-A347-B307-896057E08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055" y="5509919"/>
            <a:ext cx="3276345" cy="1168692"/>
          </a:xfrm>
          <a:prstGeom prst="rect">
            <a:avLst/>
          </a:prstGeom>
        </p:spPr>
        <p:txBody>
          <a:bodyPr/>
          <a:lstStyle>
            <a:lvl1pPr>
              <a:defRPr sz="2000"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defRPr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defRPr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 b="0" i="1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Department,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43FA29-F0E9-223C-9F64-7821E5D7B5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0646"/>
            <a:ext cx="2824480" cy="852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8F8CF-CFC3-FF1E-67F8-055FDCBC61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9367520" y="0"/>
            <a:ext cx="2824480" cy="852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6009E-8843-5FB2-764D-68551D1F02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96096" y="248707"/>
            <a:ext cx="2100324" cy="313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80CC8-FF9A-C5A5-81CD-244E48794B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056" y="246328"/>
            <a:ext cx="1544064" cy="3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50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B5AEDA-56D9-F14D-AAD2-6E3FBA72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1288"/>
            <a:ext cx="6096000" cy="6869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1DDECD-3D8E-D745-BE63-497B52D28A27}"/>
              </a:ext>
            </a:extLst>
          </p:cNvPr>
          <p:cNvSpPr/>
          <p:nvPr userDrawn="1"/>
        </p:nvSpPr>
        <p:spPr>
          <a:xfrm>
            <a:off x="304800" y="6356350"/>
            <a:ext cx="57912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1752600"/>
            <a:ext cx="4641796" cy="610228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296" y="3818231"/>
            <a:ext cx="4635500" cy="609600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493" y="23862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493" y="44278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8600"/>
            <a:ext cx="6096001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833FE-60FE-833C-38A4-045319610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4364" t="19333" r="25698" b="40954"/>
          <a:stretch/>
        </p:blipFill>
        <p:spPr>
          <a:xfrm rot="10800000" flipV="1">
            <a:off x="-1" y="3143155"/>
            <a:ext cx="4694547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C72E21-D5B1-7B43-97CC-A544BFE5A803}"/>
              </a:ext>
            </a:extLst>
          </p:cNvPr>
          <p:cNvSpPr/>
          <p:nvPr userDrawn="1"/>
        </p:nvSpPr>
        <p:spPr>
          <a:xfrm>
            <a:off x="304800" y="6356350"/>
            <a:ext cx="57912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2DC40FE-A1C2-BD45-9D31-B7823F79E7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7113" y="0"/>
            <a:ext cx="6096001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</a:t>
            </a:r>
          </a:p>
          <a:p>
            <a:r>
              <a:rPr lang="en-US"/>
              <a:t>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45DEE-8030-284F-B6CC-CE1AA93D4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8CC742-DE93-BF45-8290-010DA1AE2C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1676400"/>
            <a:ext cx="4641796" cy="610228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1580C-35CB-B241-B664-5C76469189B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87DAA-7FA0-1A41-A80B-6413BC09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8F9EED-8A45-CC44-96CF-859F14FBB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296" y="3742031"/>
            <a:ext cx="4635500" cy="609600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76F85A0-C59E-BC4F-B0DA-20F25435B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493" y="23100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8F338E11-C466-8846-852A-558B20B195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493" y="43516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253261-3594-334A-B798-E27A058E7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244582"/>
            <a:ext cx="6096001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FE9B31-2972-470D-48ED-9EBC4AFC3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4364" t="19333" r="25698" b="40954"/>
          <a:stretch/>
        </p:blipFill>
        <p:spPr>
          <a:xfrm rot="10800000" flipV="1">
            <a:off x="-1" y="3143155"/>
            <a:ext cx="4694547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4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6104A3-794A-5049-9919-5D2D437F0393}"/>
              </a:ext>
            </a:extLst>
          </p:cNvPr>
          <p:cNvSpPr/>
          <p:nvPr userDrawn="1"/>
        </p:nvSpPr>
        <p:spPr>
          <a:xfrm>
            <a:off x="304800" y="6356350"/>
            <a:ext cx="57912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AC1B7C-4C3B-EE4D-8139-2A1BE987C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1889"/>
            <a:ext cx="6095999" cy="68698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8FA1D6-B3CC-BF42-BDB5-57128B39E517}"/>
              </a:ext>
            </a:extLst>
          </p:cNvPr>
          <p:cNvSpPr/>
          <p:nvPr userDrawn="1"/>
        </p:nvSpPr>
        <p:spPr>
          <a:xfrm>
            <a:off x="6107735" y="0"/>
            <a:ext cx="6072527" cy="6872263"/>
          </a:xfrm>
          <a:prstGeom prst="rect">
            <a:avLst/>
          </a:prstGeom>
          <a:gradFill flip="none" rotWithShape="1">
            <a:gsLst>
              <a:gs pos="0">
                <a:srgbClr val="FDDA24">
                  <a:alpha val="0"/>
                </a:srgbClr>
              </a:gs>
              <a:gs pos="100000">
                <a:srgbClr val="E57200">
                  <a:alpha val="5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447800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6" y="3513431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293" y="20814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293" y="41230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38100" y="191338"/>
            <a:ext cx="6145838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EE441-D890-814F-8D3C-B5EDDF785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5749" y="950258"/>
            <a:ext cx="4895098" cy="5914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4BDBCE-60B8-2576-A21B-AD99EDF7E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</a:blip>
          <a:srcRect l="20571" t="11787" r="9491" b="48500"/>
          <a:stretch/>
        </p:blipFill>
        <p:spPr>
          <a:xfrm rot="10800000" flipV="1">
            <a:off x="-2" y="4025245"/>
            <a:ext cx="3579827" cy="28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484216-BDCD-3D40-9CA9-B833BAA8123D}"/>
              </a:ext>
            </a:extLst>
          </p:cNvPr>
          <p:cNvSpPr/>
          <p:nvPr userDrawn="1"/>
        </p:nvSpPr>
        <p:spPr>
          <a:xfrm>
            <a:off x="304800" y="6356350"/>
            <a:ext cx="5791200" cy="27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BFA318-CB4E-A641-AE26-53E17A7C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0FE7FA6-DB5F-2F4C-8D50-A72B0430C8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447800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E30E44-D4EF-DB40-9C24-2BA28113C4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6" y="3513431"/>
            <a:ext cx="4635500" cy="609600"/>
          </a:xfrm>
          <a:prstGeom prst="rect">
            <a:avLst/>
          </a:prstGeom>
          <a:noFill/>
        </p:spPr>
        <p:txBody>
          <a:bodyPr anchor="ctr"/>
          <a:lstStyle>
            <a:lvl1pPr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79EF31B-1151-D746-AC84-0E9D20057D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293" y="2081493"/>
            <a:ext cx="4641795" cy="10795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9D9B6397-E4EA-F744-86AC-F25C927853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293" y="4123031"/>
            <a:ext cx="4642303" cy="10668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1F7E68-709A-2145-ABC3-0DEAE295A0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91338"/>
            <a:ext cx="6107738" cy="837066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D4BD8F4-C909-7745-A45F-DCF30654C9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07113" y="0"/>
            <a:ext cx="608488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14434-D8F5-8457-0659-FE82324FA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20571" t="11787" r="9491" b="48500"/>
          <a:stretch/>
        </p:blipFill>
        <p:spPr>
          <a:xfrm rot="10800000" flipV="1">
            <a:off x="-2" y="4025245"/>
            <a:ext cx="3579827" cy="28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2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4A9CF6-F364-C442-B451-E34C9D474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1889"/>
            <a:ext cx="6095999" cy="68698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A306DA-9681-C443-9367-3EB1D67853B2}"/>
              </a:ext>
            </a:extLst>
          </p:cNvPr>
          <p:cNvSpPr/>
          <p:nvPr userDrawn="1"/>
        </p:nvSpPr>
        <p:spPr>
          <a:xfrm rot="10800000" flipH="1">
            <a:off x="22168" y="7816"/>
            <a:ext cx="12193046" cy="6864434"/>
          </a:xfrm>
          <a:prstGeom prst="rect">
            <a:avLst/>
          </a:prstGeom>
          <a:blipFill dpi="0" rotWithShape="1">
            <a:blip r:embed="rId3"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809DC2-060A-BC4C-9B81-F306DC4DD9E3}"/>
              </a:ext>
            </a:extLst>
          </p:cNvPr>
          <p:cNvSpPr/>
          <p:nvPr userDrawn="1"/>
        </p:nvSpPr>
        <p:spPr>
          <a:xfrm>
            <a:off x="6118691" y="-14263"/>
            <a:ext cx="6072527" cy="6872263"/>
          </a:xfrm>
          <a:prstGeom prst="rect">
            <a:avLst/>
          </a:prstGeom>
          <a:gradFill flip="none" rotWithShape="1">
            <a:gsLst>
              <a:gs pos="0">
                <a:srgbClr val="FDDA24">
                  <a:alpha val="0"/>
                </a:srgbClr>
              </a:gs>
              <a:gs pos="100000">
                <a:srgbClr val="E57200">
                  <a:alpha val="5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851" y="4501085"/>
            <a:ext cx="3875088" cy="757180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5112" y="5428132"/>
            <a:ext cx="3875088" cy="757179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3382" y="2682852"/>
            <a:ext cx="3860800" cy="757181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178" y="3593896"/>
            <a:ext cx="3875088" cy="757180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1754647"/>
            <a:ext cx="3859213" cy="75751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6119472" cy="837066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3B633B-016F-9E45-80DE-57DB1C9CA9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1800" y="1752648"/>
            <a:ext cx="762000" cy="75723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173314B-4A2B-2F45-BC0E-1F9CFE7447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5606" y="2671763"/>
            <a:ext cx="762000" cy="75723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A17C7FBF-C191-CE48-B2BD-661C655C57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1612" y="3589844"/>
            <a:ext cx="762000" cy="75723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FC06A0FC-9B45-914C-9669-4B582BEB0D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1612" y="4509993"/>
            <a:ext cx="762000" cy="75723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4EA90531-4D2B-6246-815E-31547FB3B44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1800" y="5428074"/>
            <a:ext cx="762000" cy="757237"/>
          </a:xfrm>
          <a:prstGeom prst="rect">
            <a:avLst/>
          </a:prstGeom>
          <a:solidFill>
            <a:srgbClr val="FFE3C7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E97AD9-1FEB-E042-AFD5-22F4250272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81622" y="968188"/>
            <a:ext cx="4880260" cy="58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384" userDrawn="1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0E253-7889-92ED-AAD8-6CFDDAA00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364" t="19331" r="9160" b="36484"/>
          <a:stretch/>
        </p:blipFill>
        <p:spPr>
          <a:xfrm rot="10800000" flipH="1">
            <a:off x="0" y="0"/>
            <a:ext cx="12192000" cy="5445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349871-3C4C-2849-8E57-8CCF3102E19D}"/>
              </a:ext>
            </a:extLst>
          </p:cNvPr>
          <p:cNvSpPr/>
          <p:nvPr userDrawn="1"/>
        </p:nvSpPr>
        <p:spPr>
          <a:xfrm>
            <a:off x="6117199" y="0"/>
            <a:ext cx="6072527" cy="6872263"/>
          </a:xfrm>
          <a:prstGeom prst="rect">
            <a:avLst/>
          </a:prstGeom>
          <a:gradFill flip="none" rotWithShape="1">
            <a:gsLst>
              <a:gs pos="0">
                <a:srgbClr val="FDDA24">
                  <a:alpha val="0"/>
                </a:srgbClr>
              </a:gs>
              <a:gs pos="100000">
                <a:srgbClr val="62BB46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BA10B12-4193-A347-9994-00435F2A44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29012" y="-12700"/>
            <a:ext cx="6072187" cy="6870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</a:t>
            </a:r>
          </a:p>
          <a:p>
            <a:r>
              <a:rPr lang="en-US"/>
              <a:t>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5FFA4-8452-7946-B787-AF79EA47D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5DD6E1-7E97-9445-83B4-995FB6AE54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1705463"/>
            <a:ext cx="3859213" cy="75751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C88096-82E2-684F-B192-BCB87D3E0D0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87DAA-7FA0-1A41-A80B-6413BC09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E338276-BB00-7549-91AF-7DD41070A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9938" y="4377114"/>
            <a:ext cx="3875088" cy="757180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593C95C-7AAF-174A-A185-9F4F769C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9938" y="5262563"/>
            <a:ext cx="3875088" cy="757179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0058E3C7-EBBB-BF4D-92F3-1A42186FF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19540" y="2594243"/>
            <a:ext cx="3860800" cy="757181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1776FA2F-75DC-B94F-B311-A5D872A4D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19938" y="3485650"/>
            <a:ext cx="3875088" cy="757180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55CFE3-5A87-994D-90B3-E7E998750F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6119473" cy="837066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0534405-2C2B-9B43-A10F-5022607912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" y="1705743"/>
            <a:ext cx="762000" cy="75723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2086D17-BA90-324E-AB78-5671BB5E04C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600" y="2594187"/>
            <a:ext cx="762000" cy="75723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3B05B4B-3840-F745-AE23-B6E858C7EE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" y="3485622"/>
            <a:ext cx="762000" cy="75723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9F37E58-A46D-624C-98CF-8009460C74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" y="4377057"/>
            <a:ext cx="762000" cy="75723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53F7A61-C038-E74A-B860-2ED1D4FC596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" y="5262563"/>
            <a:ext cx="762000" cy="757237"/>
          </a:xfrm>
          <a:prstGeom prst="rect">
            <a:avLst/>
          </a:prstGeom>
          <a:solidFill>
            <a:srgbClr val="62BB46">
              <a:alpha val="20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D30D5C-76BD-F74C-A8CE-D429625AB6DE}"/>
              </a:ext>
            </a:extLst>
          </p:cNvPr>
          <p:cNvSpPr/>
          <p:nvPr userDrawn="1"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ABFD62C-E519-464E-829A-16DA480956FD}"/>
              </a:ext>
            </a:extLst>
          </p:cNvPr>
          <p:cNvSpPr/>
          <p:nvPr userDrawn="1"/>
        </p:nvSpPr>
        <p:spPr>
          <a:xfrm>
            <a:off x="3425031" y="4262670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E5B491-71E0-8742-8AFE-9BCE4943230B}"/>
              </a:ext>
            </a:extLst>
          </p:cNvPr>
          <p:cNvSpPr/>
          <p:nvPr userDrawn="1"/>
        </p:nvSpPr>
        <p:spPr>
          <a:xfrm>
            <a:off x="2891631" y="2294517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94AA3C-A62F-2C4F-8C46-466B1E6084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3378" y="2417024"/>
            <a:ext cx="6777492" cy="530225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Franklin Gothic Medium" panose="020B0603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C963CC-6FD6-6547-B1BF-891FBAD3D6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3378" y="2964571"/>
            <a:ext cx="6777492" cy="12160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1F46CC-588C-094E-85E4-C915F762F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1191" y="4086457"/>
            <a:ext cx="8191500" cy="431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509EF1-0089-654A-BDFD-782B985AE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2" t="6958" r="1243" b="6017"/>
          <a:stretch/>
        </p:blipFill>
        <p:spPr>
          <a:xfrm>
            <a:off x="2971799" y="2133600"/>
            <a:ext cx="8458201" cy="419980"/>
          </a:xfrm>
          <a:prstGeom prst="rect">
            <a:avLst/>
          </a:prstGeom>
        </p:spPr>
      </p:pic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B2AB38A3-64F5-9247-B083-8FD299A991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8199" y="467139"/>
            <a:ext cx="6777492" cy="530225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Franklin Gothic Medium" panose="020B0603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369267EA-AF34-6F4E-B0AE-9983F08CE1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8199" y="1014686"/>
            <a:ext cx="6777492" cy="12160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5692D4A9-E8EC-1440-9222-74DC622951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2508" y="4449228"/>
            <a:ext cx="6777491" cy="530225"/>
          </a:xfrm>
          <a:prstGeom prst="rect">
            <a:avLst/>
          </a:prstGeom>
        </p:spPr>
        <p:txBody>
          <a:bodyPr anchor="ctr"/>
          <a:lstStyle>
            <a:lvl1pPr>
              <a:buNone/>
              <a:defRPr b="0" i="0">
                <a:latin typeface="Franklin Gothic Medium" panose="020B0603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AC6BA645-FCD8-B844-8BB5-8DA124D470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2508" y="4996775"/>
            <a:ext cx="6777491" cy="1216025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0A9C6-C9C6-FB4A-84AC-DAC65A7AD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67"/>
          <a:stretch/>
        </p:blipFill>
        <p:spPr>
          <a:xfrm>
            <a:off x="883625" y="1531374"/>
            <a:ext cx="2413000" cy="5335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565D6-1B8A-34BB-BC7E-FFEBE3A3E14D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2999" y="979453"/>
            <a:ext cx="1828800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248F9-563E-1F46-461D-7147FEA23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4364" t="19333" r="25698" b="40954"/>
          <a:stretch/>
        </p:blipFill>
        <p:spPr>
          <a:xfrm rot="10800000" flipV="1">
            <a:off x="-1" y="3143155"/>
            <a:ext cx="4694547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6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960" userDrawn="1">
          <p15:clr>
            <a:srgbClr val="FBAE40"/>
          </p15:clr>
        </p15:guide>
        <p15:guide id="4" pos="7178" userDrawn="1">
          <p15:clr>
            <a:srgbClr val="FBAE40"/>
          </p15:clr>
        </p15:guide>
        <p15:guide id="5" pos="292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FE77E-39D2-4745-A612-11D56D532680}"/>
              </a:ext>
            </a:extLst>
          </p:cNvPr>
          <p:cNvSpPr/>
          <p:nvPr userDrawn="1"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8600"/>
            <a:ext cx="4140199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ABFD62C-E519-464E-829A-16DA480956FD}"/>
              </a:ext>
            </a:extLst>
          </p:cNvPr>
          <p:cNvSpPr/>
          <p:nvPr userDrawn="1"/>
        </p:nvSpPr>
        <p:spPr>
          <a:xfrm>
            <a:off x="3425031" y="3200400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B1A10-E94C-7041-8D8B-B7DBEAE501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71541" y="3506101"/>
            <a:ext cx="6694486" cy="611187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B1E807E-E18A-344D-9F83-28DAA255C9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1541" y="4152186"/>
            <a:ext cx="6694487" cy="1802661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1F46CC-588C-094E-85E4-C915F762F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t="315"/>
          <a:stretch/>
        </p:blipFill>
        <p:spPr>
          <a:xfrm>
            <a:off x="3505200" y="3024869"/>
            <a:ext cx="8062516" cy="430436"/>
          </a:xfrm>
          <a:prstGeom prst="rect">
            <a:avLst/>
          </a:prstGeom>
        </p:spPr>
      </p:pic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22FA66FF-655E-A040-B627-6B92BA8E1C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9871" y="461618"/>
            <a:ext cx="6694487" cy="611187"/>
          </a:xfrm>
          <a:prstGeom prst="rect">
            <a:avLst/>
          </a:prstGeom>
        </p:spPr>
        <p:txBody>
          <a:bodyPr anchor="ctr"/>
          <a:lstStyle>
            <a:lvl1pPr>
              <a:buNone/>
              <a:defRPr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2032314-EA3C-8E4A-BA20-F210C9C4E9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1542" y="1107703"/>
            <a:ext cx="6682258" cy="1802661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9FF4D2-7E32-9B49-9E4D-77F19AF78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67"/>
          <a:stretch/>
        </p:blipFill>
        <p:spPr>
          <a:xfrm>
            <a:off x="825499" y="1512960"/>
            <a:ext cx="2413000" cy="5335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D5A1-B2FE-2130-44FC-806071F4C93B}"/>
              </a:ext>
            </a:extLst>
          </p:cNvPr>
          <p:cNvPicPr preferRelativeResize="0"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2999" y="979453"/>
            <a:ext cx="182880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E9EBA-2CCE-0F1C-6F54-A56B098FA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0"/>
          </a:blip>
          <a:srcRect l="4364" t="19333" r="25698" b="40954"/>
          <a:stretch/>
        </p:blipFill>
        <p:spPr>
          <a:xfrm rot="10800000" flipV="1">
            <a:off x="-1" y="3143155"/>
            <a:ext cx="4694547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6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  <p15:guide id="4" pos="7200" userDrawn="1">
          <p15:clr>
            <a:srgbClr val="FBAE40"/>
          </p15:clr>
        </p15:guide>
        <p15:guide id="5" pos="292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7092" y="794745"/>
            <a:ext cx="6343308" cy="610228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FE77E-39D2-4745-A612-11D56D532680}"/>
              </a:ext>
            </a:extLst>
          </p:cNvPr>
          <p:cNvSpPr/>
          <p:nvPr userDrawn="1"/>
        </p:nvSpPr>
        <p:spPr>
          <a:xfrm>
            <a:off x="8051800" y="0"/>
            <a:ext cx="4140200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180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C6FF-7E21-5546-9659-FC1DB9F4BF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091" y="1404572"/>
            <a:ext cx="6342838" cy="1038626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buNone/>
              <a:defRPr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94AA3C-A62F-2C4F-8C46-466B1E6084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562" y="2658047"/>
            <a:ext cx="6342838" cy="602683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>
              <a:buNone/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C963CC-6FD6-6547-B1BF-891FBAD3D6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562" y="3260730"/>
            <a:ext cx="6342838" cy="1156267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B1A10-E94C-7041-8D8B-B7DBEAE501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7562" y="4648200"/>
            <a:ext cx="6342838" cy="611187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B1E807E-E18A-344D-9F83-28DAA255C9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7562" y="5272087"/>
            <a:ext cx="6342838" cy="1041741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4841E-A08C-EE40-BC9D-6FC9B2F76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76" r="1691" b="39533"/>
          <a:stretch/>
        </p:blipFill>
        <p:spPr>
          <a:xfrm>
            <a:off x="542345" y="2468879"/>
            <a:ext cx="8378032" cy="130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9E66F-47FD-4749-8A53-A8F8FC34A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31" r="1295" b="15049"/>
          <a:stretch/>
        </p:blipFill>
        <p:spPr>
          <a:xfrm>
            <a:off x="546099" y="4432300"/>
            <a:ext cx="7747001" cy="27565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1EABCA0-29C8-384C-A976-BEAA2E061D8C}"/>
              </a:ext>
            </a:extLst>
          </p:cNvPr>
          <p:cNvSpPr/>
          <p:nvPr userDrawn="1"/>
        </p:nvSpPr>
        <p:spPr>
          <a:xfrm>
            <a:off x="8299450" y="4490754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CB99062-BE44-F84D-8A4B-60401B0C824C}"/>
              </a:ext>
            </a:extLst>
          </p:cNvPr>
          <p:cNvSpPr/>
          <p:nvPr userDrawn="1"/>
        </p:nvSpPr>
        <p:spPr>
          <a:xfrm>
            <a:off x="8911431" y="2498539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5C0860-5D9D-284F-98B4-4F5FA007F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67"/>
          <a:stretch/>
        </p:blipFill>
        <p:spPr>
          <a:xfrm>
            <a:off x="8947150" y="1522728"/>
            <a:ext cx="2413000" cy="533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AAF4D-43E7-1539-649D-AAF65CBC9D9F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07500" y="951049"/>
            <a:ext cx="182880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B23E5-96A6-0147-F245-C83C80A9C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4364" t="19333" r="25698" b="40954"/>
          <a:stretch/>
        </p:blipFill>
        <p:spPr>
          <a:xfrm rot="10800000" flipH="1" flipV="1">
            <a:off x="7894946" y="3155920"/>
            <a:ext cx="4297054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64" y="747964"/>
            <a:ext cx="6626235" cy="610228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FE77E-39D2-4745-A612-11D56D532680}"/>
              </a:ext>
            </a:extLst>
          </p:cNvPr>
          <p:cNvSpPr/>
          <p:nvPr userDrawn="1"/>
        </p:nvSpPr>
        <p:spPr>
          <a:xfrm>
            <a:off x="8051800" y="0"/>
            <a:ext cx="4140200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180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C6FF-7E21-5546-9659-FC1DB9F4BF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378644"/>
            <a:ext cx="6629406" cy="167617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buNone/>
              <a:defRPr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B1A10-E94C-7041-8D8B-B7DBEAE501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5914" y="3378199"/>
            <a:ext cx="6629285" cy="611187"/>
          </a:xfrm>
          <a:prstGeom prst="rect">
            <a:avLst/>
          </a:prstGeom>
          <a:solidFill>
            <a:srgbClr val="232D4B">
              <a:alpha val="50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9E66F-47FD-4749-8A53-A8F8FC34A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31" r="1295" b="15049"/>
          <a:stretch/>
        </p:blipFill>
        <p:spPr>
          <a:xfrm>
            <a:off x="546099" y="3075271"/>
            <a:ext cx="7747001" cy="27565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CE217D1-5EA0-2B4C-8051-871A947B624A}"/>
              </a:ext>
            </a:extLst>
          </p:cNvPr>
          <p:cNvSpPr/>
          <p:nvPr userDrawn="1"/>
        </p:nvSpPr>
        <p:spPr>
          <a:xfrm>
            <a:off x="8305800" y="3136392"/>
            <a:ext cx="80169" cy="79375"/>
          </a:xfrm>
          <a:prstGeom prst="ellipse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281C66-700B-A44C-8256-7DC0257724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914" y="3989386"/>
            <a:ext cx="6629285" cy="167617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buNone/>
              <a:defRPr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A4D63-86B2-3945-AFF2-929380745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67"/>
          <a:stretch/>
        </p:blipFill>
        <p:spPr>
          <a:xfrm>
            <a:off x="8997950" y="1522728"/>
            <a:ext cx="2413000" cy="533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4EB33-C329-9D4B-1143-FB8AADCEF3B1}"/>
              </a:ext>
            </a:extLst>
          </p:cNvPr>
          <p:cNvPicPr preferRelativeResize="0"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07500" y="951049"/>
            <a:ext cx="182880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3A0B4-3F23-14AD-129D-790C9F3CF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0"/>
          </a:blip>
          <a:srcRect l="4364" t="19333" r="25698" b="40954"/>
          <a:stretch/>
        </p:blipFill>
        <p:spPr>
          <a:xfrm rot="10800000" flipH="1" flipV="1">
            <a:off x="7894946" y="3155920"/>
            <a:ext cx="4297054" cy="3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7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0FE43A-073E-6809-F119-DD4D5249A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4888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E96F460-6F6E-9647-BD5B-08FFF54E5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4577"/>
            <a:ext cx="10515600" cy="55618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6847B0-0359-CA4F-B91D-1C7150B2BC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803325"/>
            <a:ext cx="10515600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 b="0" i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8DF3-50CB-96C5-0123-776063CA3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646"/>
            <a:ext cx="2824480" cy="852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7013DA-A2AE-EAD2-9C4E-9FE871714F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424672" y="0"/>
            <a:ext cx="2824480" cy="852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15883-C933-7606-4022-788C0160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248" y="248707"/>
            <a:ext cx="2100324" cy="313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954FC-3D99-D3B7-7B4D-D38B2AA957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056" y="246328"/>
            <a:ext cx="1544064" cy="316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BE428-2946-47B7-A63A-1E0F401C0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4000"/>
          </a:blip>
          <a:srcRect b="16244"/>
          <a:stretch/>
        </p:blipFill>
        <p:spPr>
          <a:xfrm flipH="1">
            <a:off x="7772400" y="5103507"/>
            <a:ext cx="4419600" cy="1117483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E7568BF-FF3B-5873-60CE-3907E9B45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3400" y="5325817"/>
            <a:ext cx="4038601" cy="1074983"/>
          </a:xfrm>
          <a:prstGeom prst="rect">
            <a:avLst/>
          </a:prstGeom>
          <a:noFill/>
        </p:spPr>
        <p:txBody>
          <a:bodyPr/>
          <a:lstStyle>
            <a:lvl1pPr>
              <a:defRPr sz="2000" b="0" i="1">
                <a:latin typeface="Franklin Gothic Book" panose="020B0503020102020204" pitchFamily="34" charset="0"/>
              </a:defRPr>
            </a:lvl1pPr>
            <a:lvl2pPr marL="231775" indent="0">
              <a:buNone/>
              <a:tabLst/>
              <a:defRPr b="0" i="1">
                <a:latin typeface="Franklin Gothic Book" panose="020B0503020102020204" pitchFamily="34" charset="0"/>
              </a:defRPr>
            </a:lvl2pPr>
          </a:lstStyle>
          <a:p>
            <a:pPr lvl="1"/>
            <a:r>
              <a:rPr lang="en-US" dirty="0"/>
              <a:t>Name, Title</a:t>
            </a:r>
          </a:p>
          <a:p>
            <a:pPr lvl="1"/>
            <a:r>
              <a:rPr lang="en-US" dirty="0"/>
              <a:t>Department, Date</a:t>
            </a:r>
          </a:p>
        </p:txBody>
      </p:sp>
    </p:spTree>
    <p:extLst>
      <p:ext uri="{BB962C8B-B14F-4D97-AF65-F5344CB8AC3E}">
        <p14:creationId xmlns:p14="http://schemas.microsoft.com/office/powerpoint/2010/main" val="406774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FE77E-39D2-4745-A612-11D56D532680}"/>
              </a:ext>
            </a:extLst>
          </p:cNvPr>
          <p:cNvSpPr/>
          <p:nvPr userDrawn="1"/>
        </p:nvSpPr>
        <p:spPr>
          <a:xfrm>
            <a:off x="-4232" y="0"/>
            <a:ext cx="6100231" cy="6858000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45E0BD-744E-C541-B0F3-AF3A61B75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-1" y="-1"/>
            <a:ext cx="6096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86981" y="526486"/>
            <a:ext cx="4603839" cy="610228"/>
          </a:xfrm>
          <a:prstGeom prst="rect">
            <a:avLst/>
          </a:prstGeom>
          <a:solidFill>
            <a:srgbClr val="E57200"/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1E987-B29A-9740-A4A0-1C731D1CF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6" t="9367"/>
          <a:stretch/>
        </p:blipFill>
        <p:spPr>
          <a:xfrm>
            <a:off x="13778" y="-2"/>
            <a:ext cx="3496635" cy="3532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0869" y="1066800"/>
            <a:ext cx="4140200" cy="837066"/>
          </a:xfrm>
          <a:prstGeom prst="rect">
            <a:avLst/>
          </a:prstGeo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225" y="2592117"/>
            <a:ext cx="4597595" cy="609600"/>
          </a:xfrm>
          <a:prstGeom prst="rect">
            <a:avLst/>
          </a:prstGeom>
          <a:solidFill>
            <a:srgbClr val="E57200">
              <a:alpha val="75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1800" y="4638910"/>
            <a:ext cx="4621213" cy="611188"/>
          </a:xfrm>
          <a:prstGeom prst="rect">
            <a:avLst/>
          </a:prstGeom>
          <a:solidFill>
            <a:srgbClr val="E57200">
              <a:alpha val="50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42213" y="1136714"/>
            <a:ext cx="3848608" cy="10795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2213" y="3201717"/>
            <a:ext cx="3860800" cy="10668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2213" y="5250098"/>
            <a:ext cx="3860800" cy="10668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F099D0-E842-6A43-97D6-3024B2FB76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81799" y="1136650"/>
            <a:ext cx="746125" cy="10795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6259840A-3EC3-EA44-9C06-B5F5CBB77A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93225" y="3187024"/>
            <a:ext cx="748988" cy="10795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B0F988F6-DF81-D844-ABA9-406119849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81799" y="5237398"/>
            <a:ext cx="746125" cy="10795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 userDrawn="1">
          <p15:clr>
            <a:srgbClr val="FBAE40"/>
          </p15:clr>
        </p15:guide>
        <p15:guide id="6" pos="960" userDrawn="1">
          <p15:clr>
            <a:srgbClr val="FBAE40"/>
          </p15:clr>
        </p15:guide>
        <p15:guide id="7" pos="427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FE77E-39D2-4745-A612-11D56D532680}"/>
              </a:ext>
            </a:extLst>
          </p:cNvPr>
          <p:cNvSpPr/>
          <p:nvPr userDrawn="1"/>
        </p:nvSpPr>
        <p:spPr>
          <a:xfrm>
            <a:off x="-4232" y="0"/>
            <a:ext cx="6100231" cy="6858000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45E0BD-744E-C541-B0F3-AF3A61B75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-1" y="-1"/>
            <a:ext cx="6096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86981" y="526486"/>
            <a:ext cx="4603839" cy="610228"/>
          </a:xfrm>
          <a:prstGeom prst="rect">
            <a:avLst/>
          </a:prstGeom>
          <a:solidFill>
            <a:srgbClr val="E57200"/>
          </a:solidFill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1E987-B29A-9740-A4A0-1C731D1CF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6" t="9367"/>
          <a:stretch/>
        </p:blipFill>
        <p:spPr>
          <a:xfrm>
            <a:off x="13778" y="-2"/>
            <a:ext cx="3496635" cy="3532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1171" y="1066800"/>
            <a:ext cx="4140200" cy="837066"/>
          </a:xfrm>
          <a:prstGeom prst="rect">
            <a:avLst/>
          </a:prstGeo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225" y="2592117"/>
            <a:ext cx="4597595" cy="609600"/>
          </a:xfrm>
          <a:prstGeom prst="rect">
            <a:avLst/>
          </a:prstGeom>
          <a:solidFill>
            <a:srgbClr val="E57200">
              <a:alpha val="75000"/>
            </a:srgbClr>
          </a:solidFill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1800" y="4638910"/>
            <a:ext cx="4621213" cy="611188"/>
          </a:xfrm>
          <a:prstGeom prst="rect">
            <a:avLst/>
          </a:prstGeom>
          <a:solidFill>
            <a:srgbClr val="E57200">
              <a:alpha val="50000"/>
            </a:srgbClr>
          </a:solidFill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5314" y="1136650"/>
            <a:ext cx="4584999" cy="10795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5417" y="3201988"/>
            <a:ext cx="4597595" cy="10668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81800" y="5249863"/>
            <a:ext cx="4621213" cy="1066800"/>
          </a:xfrm>
          <a:prstGeom prst="rect">
            <a:avLst/>
          </a:prstGeom>
          <a:solidFill>
            <a:srgbClr val="E57200">
              <a:alpha val="25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</p:spTree>
    <p:extLst>
      <p:ext uri="{BB962C8B-B14F-4D97-AF65-F5344CB8AC3E}">
        <p14:creationId xmlns:p14="http://schemas.microsoft.com/office/powerpoint/2010/main" val="1068410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6C276-4B56-2642-9E1E-322CBAC5E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9F9EF-4F7C-9F40-ADB4-4D10AB86CF03}"/>
              </a:ext>
            </a:extLst>
          </p:cNvPr>
          <p:cNvSpPr/>
          <p:nvPr userDrawn="1"/>
        </p:nvSpPr>
        <p:spPr>
          <a:xfrm>
            <a:off x="-4231" y="0"/>
            <a:ext cx="6100231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DE6729-7A2E-6F42-B50E-9043D865AE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19616" y="457200"/>
            <a:ext cx="4671205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 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40CD24-6F67-3049-A255-AAC6FA582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240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3FE18D3-9487-B84B-A096-9C1F6C4547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8172" y="4260380"/>
            <a:ext cx="386312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B85E351-24F7-6C4C-966C-16233B724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8737" y="5172658"/>
            <a:ext cx="3863128" cy="757179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A459F1B-644C-C543-9638-CFF7ADE76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3267" y="1524001"/>
            <a:ext cx="3842282" cy="75751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7035893D-E17C-D24C-B5F9-D6E206B1B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336" y="2432542"/>
            <a:ext cx="3860800" cy="757181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236F6D0-9F41-2044-BFBC-457264B8D5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777" y="3343552"/>
            <a:ext cx="387508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571A8A9-9DE9-9147-BF1F-4816F951C5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800" y="1600200"/>
            <a:ext cx="3886200" cy="7620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Sub-Header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8AE79B-4ECF-D843-9367-EDA14CA81C6E}"/>
              </a:ext>
            </a:extLst>
          </p:cNvPr>
          <p:cNvSpPr/>
          <p:nvPr userDrawn="1"/>
        </p:nvSpPr>
        <p:spPr>
          <a:xfrm>
            <a:off x="6724350" y="1524001"/>
            <a:ext cx="684521" cy="782801"/>
          </a:xfrm>
          <a:prstGeom prst="rect">
            <a:avLst/>
          </a:prstGeom>
          <a:solidFill>
            <a:srgbClr val="232D4B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D2E3F8-E109-A34D-A92E-169ABF6A8C86}"/>
              </a:ext>
            </a:extLst>
          </p:cNvPr>
          <p:cNvSpPr/>
          <p:nvPr userDrawn="1"/>
        </p:nvSpPr>
        <p:spPr>
          <a:xfrm>
            <a:off x="6724351" y="2437964"/>
            <a:ext cx="689256" cy="777954"/>
          </a:xfrm>
          <a:prstGeom prst="rect">
            <a:avLst/>
          </a:prstGeom>
          <a:solidFill>
            <a:srgbClr val="232D4B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1468BC-5693-9146-957E-E29A0C0EB563}"/>
              </a:ext>
            </a:extLst>
          </p:cNvPr>
          <p:cNvSpPr/>
          <p:nvPr userDrawn="1"/>
        </p:nvSpPr>
        <p:spPr>
          <a:xfrm>
            <a:off x="6719616" y="3342617"/>
            <a:ext cx="689256" cy="782755"/>
          </a:xfrm>
          <a:prstGeom prst="rect">
            <a:avLst/>
          </a:prstGeom>
          <a:solidFill>
            <a:srgbClr val="232D4B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EBFF8A-D5C3-184A-8E09-AC76B73473C8}"/>
              </a:ext>
            </a:extLst>
          </p:cNvPr>
          <p:cNvSpPr/>
          <p:nvPr userDrawn="1"/>
        </p:nvSpPr>
        <p:spPr>
          <a:xfrm>
            <a:off x="6719617" y="4255471"/>
            <a:ext cx="697260" cy="777954"/>
          </a:xfrm>
          <a:prstGeom prst="rect">
            <a:avLst/>
          </a:prstGeom>
          <a:solidFill>
            <a:srgbClr val="232D4B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3B6F23-DC05-F54E-901D-24847CA7492A}"/>
              </a:ext>
            </a:extLst>
          </p:cNvPr>
          <p:cNvSpPr/>
          <p:nvPr userDrawn="1"/>
        </p:nvSpPr>
        <p:spPr>
          <a:xfrm>
            <a:off x="6719616" y="5156300"/>
            <a:ext cx="709999" cy="782756"/>
          </a:xfrm>
          <a:prstGeom prst="rect">
            <a:avLst/>
          </a:prstGeom>
          <a:solidFill>
            <a:srgbClr val="232D4B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Lightbulb and gear">
            <a:extLst>
              <a:ext uri="{FF2B5EF4-FFF2-40B4-BE49-F238E27FC236}">
                <a16:creationId xmlns:a16="http://schemas.microsoft.com/office/drawing/2014/main" id="{1EC0D1D6-9131-1646-A89C-636BC048E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3611" y="1637485"/>
            <a:ext cx="579173" cy="579173"/>
          </a:xfrm>
          <a:prstGeom prst="rect">
            <a:avLst/>
          </a:prstGeom>
        </p:spPr>
      </p:pic>
      <p:pic>
        <p:nvPicPr>
          <p:cNvPr id="25" name="Graphic 24" descr="Handshake">
            <a:extLst>
              <a:ext uri="{FF2B5EF4-FFF2-40B4-BE49-F238E27FC236}">
                <a16:creationId xmlns:a16="http://schemas.microsoft.com/office/drawing/2014/main" id="{76FCC133-77A2-B249-A247-74835C512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9511" y="2594436"/>
            <a:ext cx="625219" cy="625219"/>
          </a:xfrm>
          <a:prstGeom prst="rect">
            <a:avLst/>
          </a:prstGeom>
        </p:spPr>
      </p:pic>
      <p:pic>
        <p:nvPicPr>
          <p:cNvPr id="26" name="Graphic 25" descr="Boardroom">
            <a:extLst>
              <a:ext uri="{FF2B5EF4-FFF2-40B4-BE49-F238E27FC236}">
                <a16:creationId xmlns:a16="http://schemas.microsoft.com/office/drawing/2014/main" id="{A1E802A7-FD43-434C-B110-ABA4A63EC5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8288" y="3427291"/>
            <a:ext cx="643112" cy="643112"/>
          </a:xfrm>
          <a:prstGeom prst="rect">
            <a:avLst/>
          </a:prstGeom>
        </p:spPr>
      </p:pic>
      <p:pic>
        <p:nvPicPr>
          <p:cNvPr id="27" name="Graphic 26" descr="Call center">
            <a:extLst>
              <a:ext uri="{FF2B5EF4-FFF2-40B4-BE49-F238E27FC236}">
                <a16:creationId xmlns:a16="http://schemas.microsoft.com/office/drawing/2014/main" id="{EA97E5AC-F12E-484D-BCB3-3668DE4059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2462" y="4378345"/>
            <a:ext cx="554764" cy="554764"/>
          </a:xfrm>
          <a:prstGeom prst="rect">
            <a:avLst/>
          </a:prstGeom>
        </p:spPr>
      </p:pic>
      <p:pic>
        <p:nvPicPr>
          <p:cNvPr id="28" name="Graphic 27" descr="Trophy">
            <a:extLst>
              <a:ext uri="{FF2B5EF4-FFF2-40B4-BE49-F238E27FC236}">
                <a16:creationId xmlns:a16="http://schemas.microsoft.com/office/drawing/2014/main" id="{CB238863-20D0-174F-8FAE-6C7087B38A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1736" y="5276733"/>
            <a:ext cx="576216" cy="576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ED27A-1130-A872-A4D4-FA2BE506D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alphaModFix amt="70000"/>
          </a:blip>
          <a:srcRect l="43459" t="53747" r="3785" b="3989"/>
          <a:stretch/>
        </p:blipFill>
        <p:spPr>
          <a:xfrm flipV="1">
            <a:off x="-2" y="3843336"/>
            <a:ext cx="2700340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3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58BB0-E1EC-F64F-8670-40C19DB5C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40B6B-0276-7743-82D8-3B70697C218E}"/>
              </a:ext>
            </a:extLst>
          </p:cNvPr>
          <p:cNvSpPr/>
          <p:nvPr userDrawn="1"/>
        </p:nvSpPr>
        <p:spPr>
          <a:xfrm>
            <a:off x="-4231" y="0"/>
            <a:ext cx="6100231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AF607B-2719-3843-9D39-74997E4199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91300" y="457200"/>
            <a:ext cx="4799521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D6746-1EF0-9F4D-8CB4-D254219F3E1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387DAA-7FA0-1A41-A80B-6413BC09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F0D256-8B6E-CE49-B6BE-D6758E2DB6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240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A40A9-EB63-B74B-89CF-1A94143EB2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8172" y="4260380"/>
            <a:ext cx="386312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D175BC0-C353-BC4C-8D2E-64FA4B435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8737" y="5172658"/>
            <a:ext cx="3863128" cy="757179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2B91CC-70E0-0240-82FF-33A8DEDFF0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3267" y="1524001"/>
            <a:ext cx="3842282" cy="75751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1CFE80D2-E249-AD46-A890-2A6BBD65D1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336" y="2432542"/>
            <a:ext cx="3860800" cy="757181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8A5E974-A38D-1145-B1C7-9DAFD118F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777" y="3343552"/>
            <a:ext cx="387508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F279CC2-E015-1544-87DB-11066272E7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800" y="1600200"/>
            <a:ext cx="3886200" cy="7620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Sub-Header 1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B73323EB-A247-E348-A675-73A27BD313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91300" y="1524000"/>
            <a:ext cx="723900" cy="75849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7456654-F30F-0644-A24B-25C027CB95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94999" y="2431225"/>
            <a:ext cx="723900" cy="75849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237FEB6-6E81-3B46-952C-DBFB0A8F5F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91300" y="3338301"/>
            <a:ext cx="723900" cy="77672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A23E7841-56F4-A245-955A-35B8C38B41B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1300" y="4260378"/>
            <a:ext cx="723900" cy="757181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5CF83B0-869D-9143-BBEF-B49B28E66D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91300" y="5170831"/>
            <a:ext cx="723900" cy="759005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C40B7-E843-0C29-39EA-60287CCB4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43459" t="53747" r="3785" b="3989"/>
          <a:stretch/>
        </p:blipFill>
        <p:spPr>
          <a:xfrm flipV="1">
            <a:off x="-2" y="3843336"/>
            <a:ext cx="2700340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0B6D1D-87C4-1748-82E7-890DA1087B0B}"/>
              </a:ext>
            </a:extLst>
          </p:cNvPr>
          <p:cNvSpPr/>
          <p:nvPr userDrawn="1"/>
        </p:nvSpPr>
        <p:spPr>
          <a:xfrm>
            <a:off x="-4231" y="0"/>
            <a:ext cx="6100231" cy="685800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025" y="457200"/>
            <a:ext cx="4641796" cy="610228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2400" y="228600"/>
            <a:ext cx="4140200" cy="837066"/>
          </a:xfrm>
          <a:prstGeom prst="rect">
            <a:avLst/>
          </a:prstGeo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9025" y="4169222"/>
            <a:ext cx="465398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9025" y="5070732"/>
            <a:ext cx="4653988" cy="757179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092" y="1447800"/>
            <a:ext cx="4634922" cy="75751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9398" y="2355165"/>
            <a:ext cx="4636828" cy="757181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2724" y="3262194"/>
            <a:ext cx="4653988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75CE02-D102-3A44-B2BD-2B1DF6C6F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800" y="1600200"/>
            <a:ext cx="3886200" cy="7620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Sub-Header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EEDEC-6F5F-8E75-0CD4-BEC188032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43459" t="53747" r="3785" b="3989"/>
          <a:stretch/>
        </p:blipFill>
        <p:spPr>
          <a:xfrm flipV="1">
            <a:off x="-2" y="3843336"/>
            <a:ext cx="2700340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8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86968" y="764498"/>
            <a:ext cx="5412828" cy="837066"/>
          </a:xfrm>
          <a:prstGeom prst="rect">
            <a:avLst/>
          </a:prstGeom>
          <a:solidFill>
            <a:srgbClr val="232D4B">
              <a:alpha val="75000"/>
            </a:srgbClr>
          </a:solidFill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494AA3C-A62F-2C4F-8C46-466B1E6084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89739" y="2094161"/>
            <a:ext cx="5402261" cy="6006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buNone/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C963CC-6FD6-6547-B1BF-891FBAD3D6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86968" y="2712720"/>
            <a:ext cx="5402261" cy="109728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B1A10-E94C-7041-8D8B-B7DBEAE501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9739" y="4073063"/>
            <a:ext cx="5436333" cy="6111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B1E807E-E18A-344D-9F83-28DAA255C9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6968" y="4705031"/>
            <a:ext cx="5436333" cy="109728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9A089-E01F-65B3-008E-7AA1E9EF2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18" r="29172"/>
          <a:stretch/>
        </p:blipFill>
        <p:spPr>
          <a:xfrm>
            <a:off x="0" y="0"/>
            <a:ext cx="6786968" cy="6885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06249-4337-1768-43CE-7F2536464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</a:extLst>
          </a:blip>
          <a:srcRect l="41125" t="60570" r="6343" b="2387"/>
          <a:stretch/>
        </p:blipFill>
        <p:spPr>
          <a:xfrm flipV="1">
            <a:off x="-2772" y="4243387"/>
            <a:ext cx="2688822" cy="26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4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5" pos="292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561854"/>
            <a:ext cx="5307013" cy="757179"/>
          </a:xfrm>
          <a:prstGeom prst="rect">
            <a:avLst/>
          </a:prstGeom>
          <a:solidFill>
            <a:srgbClr val="E57200"/>
          </a:solidFill>
        </p:spPr>
        <p:txBody>
          <a:bodyPr anchor="ctr"/>
          <a:lstStyle>
            <a:lvl1pPr marL="0" indent="0" algn="ctr">
              <a:buNone/>
              <a:defRPr sz="2800" b="0" i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7399" y="229734"/>
            <a:ext cx="10615614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5411ED-D449-F34A-90D3-6C1FD1F61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7" y="5295958"/>
            <a:ext cx="4648201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lang="en-US" sz="2000" dirty="0"/>
            </a:lvl1pPr>
            <a:lvl2pPr>
              <a:buNone/>
              <a:defRPr sz="2800">
                <a:latin typeface="+mj-lt"/>
              </a:defRPr>
            </a:lvl2pPr>
            <a:lvl3pPr>
              <a:buNone/>
              <a:defRPr sz="2800">
                <a:latin typeface="+mj-lt"/>
              </a:defRPr>
            </a:lvl3pPr>
            <a:lvl4pPr>
              <a:buNone/>
              <a:defRPr sz="2800">
                <a:latin typeface="+mj-lt"/>
              </a:defRPr>
            </a:lvl4pPr>
            <a:lvl5pPr>
              <a:buNone/>
              <a:defRPr sz="2800">
                <a:latin typeface="+mj-lt"/>
              </a:defRPr>
            </a:lvl5pPr>
          </a:lstStyle>
          <a:p>
            <a:pPr lvl="0">
              <a:buNone/>
            </a:pPr>
            <a:r>
              <a:rPr lang="en-US"/>
              <a:t>Item 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152D87-8BAC-BB4A-B933-CCD735C1B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7111" y="2568797"/>
            <a:ext cx="5295901" cy="757179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404886-7861-614A-9E64-1D7E87468B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175" y="2568459"/>
            <a:ext cx="4645025" cy="75751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BF27C95-80C8-E949-A962-6A33C8CE1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530" y="3477912"/>
            <a:ext cx="4630670" cy="756935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4D896CB-9518-F744-9A95-A2A89EFEA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699" y="4384355"/>
            <a:ext cx="4635499" cy="757180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75CE02-D102-3A44-B2BD-2B1DF6C6F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7644" y="1561855"/>
            <a:ext cx="4662555" cy="762000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buNone/>
              <a:defRPr sz="2800" i="1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8186D-AFC6-C14C-BABE-F26B47B74B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0748" y="3477668"/>
            <a:ext cx="5307013" cy="757179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873105-1828-544E-99A2-DF0DAF6B07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0288" y="4387029"/>
            <a:ext cx="5307013" cy="757179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AF2B55-E30D-9148-B821-2365CD235F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5295900"/>
            <a:ext cx="5321300" cy="757238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Item 4</a:t>
            </a:r>
          </a:p>
        </p:txBody>
      </p:sp>
    </p:spTree>
    <p:extLst>
      <p:ext uri="{BB962C8B-B14F-4D97-AF65-F5344CB8AC3E}">
        <p14:creationId xmlns:p14="http://schemas.microsoft.com/office/powerpoint/2010/main" val="64103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EAEDD-067E-BA44-8C79-225E9869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B6B3-41DB-0E4B-8473-22585C6C979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CD5830-CFED-A14E-BFC5-5152E4E6F9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7399" y="1216024"/>
            <a:ext cx="4622801" cy="4603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8367E56-1AC4-EF4E-B648-2CE8E9D0376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7399" y="1825624"/>
            <a:ext cx="4622801" cy="4422775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buNone/>
              <a:defRPr sz="2000">
                <a:latin typeface="Franklin Gothic Book" panose="020B0503020102020204" pitchFamily="34" charset="0"/>
              </a:defRPr>
            </a:lvl2pPr>
            <a:lvl3pPr>
              <a:buNone/>
              <a:defRPr sz="2000">
                <a:latin typeface="Franklin Gothic Book" panose="020B0503020102020204" pitchFamily="34" charset="0"/>
              </a:defRPr>
            </a:lvl3pPr>
            <a:lvl4pPr>
              <a:buNone/>
              <a:defRPr sz="2000">
                <a:latin typeface="Franklin Gothic Book" panose="020B0503020102020204" pitchFamily="34" charset="0"/>
              </a:defRPr>
            </a:lvl4pPr>
            <a:lvl5pPr>
              <a:buNone/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21F390-8EB3-DD48-90D3-79AEF2E634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7399" y="229734"/>
            <a:ext cx="10615614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B1926B-2DAC-7841-A292-8505F1CF8A7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76402" y="1216024"/>
            <a:ext cx="4622801" cy="46037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8D5ED66-EC45-A94A-AC4B-FADBFC3EE6E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776402" y="1825624"/>
            <a:ext cx="4622801" cy="4422775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buNone/>
              <a:defRPr sz="2000">
                <a:latin typeface="Franklin Gothic Book" panose="020B0503020102020204" pitchFamily="34" charset="0"/>
              </a:defRPr>
            </a:lvl2pPr>
            <a:lvl3pPr>
              <a:buNone/>
              <a:defRPr sz="2000">
                <a:latin typeface="Franklin Gothic Book" panose="020B0503020102020204" pitchFamily="34" charset="0"/>
              </a:defRPr>
            </a:lvl3pPr>
            <a:lvl4pPr>
              <a:buNone/>
              <a:defRPr sz="2000">
                <a:latin typeface="Franklin Gothic Book" panose="020B0503020102020204" pitchFamily="34" charset="0"/>
              </a:defRPr>
            </a:lvl4pPr>
            <a:lvl5pPr>
              <a:buNone/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3867270-6175-6478-EFB9-C6BB748EC76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16024"/>
            <a:ext cx="0" cy="5032375"/>
          </a:xfrm>
          <a:prstGeom prst="line">
            <a:avLst/>
          </a:prstGeom>
          <a:ln w="25400" cmpd="dbl">
            <a:gradFill>
              <a:gsLst>
                <a:gs pos="0">
                  <a:srgbClr val="62BB46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176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73D67-2E5A-2144-9FE2-D36827CFF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D5AA45-BD1F-F843-9BB0-9FB9253722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7399" y="229734"/>
            <a:ext cx="10615614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296A88D0-CB6F-734F-8E45-777AF2818F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7644" y="2180334"/>
            <a:ext cx="10655369" cy="48617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1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3ADC8D1-67E5-7640-8195-73C371522A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7644" y="1524000"/>
            <a:ext cx="10655369" cy="647455"/>
          </a:xfrm>
          <a:prstGeom prst="rect">
            <a:avLst/>
          </a:prstGeom>
          <a:solidFill>
            <a:srgbClr val="232D4B"/>
          </a:solidFill>
        </p:spPr>
        <p:txBody>
          <a:bodyPr anchor="ctr"/>
          <a:lstStyle>
            <a:lvl1pPr algn="ctr">
              <a:buNone/>
              <a:defRPr sz="2800" i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Table Header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CE986F6-FBAC-124F-8030-14F1A46C66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685" y="2675389"/>
            <a:ext cx="10655369" cy="486177"/>
          </a:xfrm>
          <a:prstGeom prst="rect">
            <a:avLst/>
          </a:prstGeom>
          <a:noFill/>
          <a:ln>
            <a:solidFill>
              <a:srgbClr val="232D4B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2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B49206A-96DD-CF44-A982-B9D2202236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7644" y="3186496"/>
            <a:ext cx="10655369" cy="48617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3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AE25005-A58E-D640-B0D6-456C13FE84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4685" y="3681551"/>
            <a:ext cx="10655369" cy="486177"/>
          </a:xfrm>
          <a:prstGeom prst="rect">
            <a:avLst/>
          </a:prstGeom>
          <a:noFill/>
          <a:ln>
            <a:solidFill>
              <a:srgbClr val="232D4B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4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E5BE57A-DB08-EB42-9618-7E7BB203A2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644" y="4192143"/>
            <a:ext cx="10655369" cy="48617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5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3678FE6-1A6D-694E-8686-F538641853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685" y="4687198"/>
            <a:ext cx="10655369" cy="486177"/>
          </a:xfrm>
          <a:prstGeom prst="rect">
            <a:avLst/>
          </a:prstGeom>
          <a:noFill/>
          <a:ln>
            <a:solidFill>
              <a:srgbClr val="232D4B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6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1D4A671-F0DA-8743-A9BA-4E08E0D151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644" y="5197790"/>
            <a:ext cx="10655369" cy="486177"/>
          </a:xfrm>
          <a:prstGeom prst="rect">
            <a:avLst/>
          </a:prstGeom>
          <a:solidFill>
            <a:srgbClr val="232D4B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7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651CAEB-0CD4-FD42-B917-2982EAE506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685" y="5692845"/>
            <a:ext cx="10655369" cy="486177"/>
          </a:xfrm>
          <a:prstGeom prst="rect">
            <a:avLst/>
          </a:prstGeom>
          <a:noFill/>
          <a:ln>
            <a:solidFill>
              <a:srgbClr val="232D4B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8</a:t>
            </a:r>
          </a:p>
        </p:txBody>
      </p:sp>
    </p:spTree>
    <p:extLst>
      <p:ext uri="{BB962C8B-B14F-4D97-AF65-F5344CB8AC3E}">
        <p14:creationId xmlns:p14="http://schemas.microsoft.com/office/powerpoint/2010/main" val="3522015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A8FC4-FAAF-B840-8D2B-40A7B28E2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662A2F-2EEC-E64C-B491-ECB1173D5C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7399" y="229734"/>
            <a:ext cx="10615614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B8B2A57-1463-7B40-90EA-DAD8B78DC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7645" y="2180334"/>
            <a:ext cx="5348356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1a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5214A9D-026C-AA41-8FCF-8F08DC0129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7644" y="1524000"/>
            <a:ext cx="10655369" cy="647455"/>
          </a:xfrm>
          <a:prstGeom prst="rect">
            <a:avLst/>
          </a:prstGeom>
          <a:solidFill>
            <a:srgbClr val="E57200"/>
          </a:solidFill>
        </p:spPr>
        <p:txBody>
          <a:bodyPr anchor="ctr"/>
          <a:lstStyle>
            <a:lvl1pPr algn="ctr">
              <a:buNone/>
              <a:defRPr sz="2800" i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Table Header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E068F1F-AD6B-5E49-94AF-D50401C48F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686" y="2675389"/>
            <a:ext cx="5348356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2a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8B9F1AC-C863-0F4F-B7ED-4D762C5193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7645" y="3186496"/>
            <a:ext cx="5348356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3a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7DD0491-551F-E84C-8B6F-C3808B277B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4686" y="3681551"/>
            <a:ext cx="5348356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4a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B7EE198-49F7-D94E-9455-8184566268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645" y="4192143"/>
            <a:ext cx="5348356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5a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1D69175-1C8E-AB4B-9DF4-9D0679E975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686" y="4687198"/>
            <a:ext cx="5348356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6a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D53F981-F840-874A-BB6A-CB783A986F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645" y="5197790"/>
            <a:ext cx="5348356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7a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B0A70CE-2965-7248-9949-9C54DD6251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686" y="5692845"/>
            <a:ext cx="5348356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8a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57BE11B-44D3-154E-A113-5B2FA89974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8958" y="2180334"/>
            <a:ext cx="5304055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1b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203D08-5115-624A-BE2F-EA5C936D13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2675389"/>
            <a:ext cx="5304055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2b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44C1870-5BA2-A641-BDEC-C692D69293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8958" y="3186496"/>
            <a:ext cx="5304055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3b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8E29C0-5E0C-9F41-8306-C58CFD1707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81551"/>
            <a:ext cx="5304055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4b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D0CB29C-C4FB-C94E-BB74-5615A88C44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8958" y="4192143"/>
            <a:ext cx="5304055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5b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9DA3AF3-F8A7-3643-A6B7-F5FAFCB390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9" y="4687198"/>
            <a:ext cx="5304055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6b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1E38883-1520-BE46-84DB-25BA300994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8958" y="5197790"/>
            <a:ext cx="5304055" cy="486177"/>
          </a:xfrm>
          <a:prstGeom prst="rect">
            <a:avLst/>
          </a:prstGeom>
          <a:solidFill>
            <a:srgbClr val="E57200">
              <a:alpha val="14000"/>
            </a:srgbClr>
          </a:solidFill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7b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7C40C3D-F82C-7D4E-B289-81F3103923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5692845"/>
            <a:ext cx="5304055" cy="486177"/>
          </a:xfrm>
          <a:prstGeom prst="rect">
            <a:avLst/>
          </a:prstGeom>
          <a:noFill/>
          <a:ln>
            <a:solidFill>
              <a:srgbClr val="E57200">
                <a:alpha val="14000"/>
              </a:srgbClr>
            </a:solidFill>
          </a:ln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Row 8b</a:t>
            </a:r>
          </a:p>
        </p:txBody>
      </p:sp>
    </p:spTree>
    <p:extLst>
      <p:ext uri="{BB962C8B-B14F-4D97-AF65-F5344CB8AC3E}">
        <p14:creationId xmlns:p14="http://schemas.microsoft.com/office/powerpoint/2010/main" val="5364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D7639A-3543-37AB-D7CF-D09305149B17}"/>
              </a:ext>
            </a:extLst>
          </p:cNvPr>
          <p:cNvCxnSpPr>
            <a:cxnSpLocks/>
          </p:cNvCxnSpPr>
          <p:nvPr userDrawn="1"/>
        </p:nvCxnSpPr>
        <p:spPr>
          <a:xfrm>
            <a:off x="6175556" y="4079273"/>
            <a:ext cx="0" cy="1546023"/>
          </a:xfrm>
          <a:prstGeom prst="line">
            <a:avLst/>
          </a:prstGeom>
          <a:ln w="25400" cmpd="dbl">
            <a:gradFill>
              <a:gsLst>
                <a:gs pos="0">
                  <a:srgbClr val="62BB46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7AADB89-28C9-9822-FC1E-3ED5B176D4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553" y="6518746"/>
            <a:ext cx="11824447" cy="132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1EF23-8C8D-3C5E-C39C-DF8C607E2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61750" y="3760197"/>
            <a:ext cx="2778728" cy="290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1A8EC-10D5-7CB0-6520-F78F874C4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6096" y="329987"/>
            <a:ext cx="2100324" cy="313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95D0FE-4EBC-AC26-81BD-67F9CA8DCA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056" y="327608"/>
            <a:ext cx="1544064" cy="316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ABF2F-85E6-0943-8759-AF7572C8A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3252"/>
            <a:ext cx="10515600" cy="55618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070FB7D-A101-7340-92DE-1276EED266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2000"/>
            <a:ext cx="10515600" cy="43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 b="0" i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4F09FBF-B98E-F34B-877F-6D1F137BE4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2671" y="3454625"/>
            <a:ext cx="2814454" cy="15446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0" i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Name, Title, Department, Date</a:t>
            </a:r>
          </a:p>
          <a:p>
            <a:pPr lvl="0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D3317AD-D821-4943-BB76-0FA9290F8B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9180" y="3454625"/>
            <a:ext cx="2470150" cy="15446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0" i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Presentation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3298272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824D4D-57C2-6042-8758-97F003A517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6503" y="1151467"/>
            <a:ext cx="10616510" cy="6089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BCB6-3832-FB45-9642-F10B3F5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0BE5B-82EE-A74C-88AE-6349A342AF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503" y="305934"/>
            <a:ext cx="10616509" cy="83706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E57200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536E5E-8B62-2043-89A4-8E5C6EABFF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7399" y="2209800"/>
            <a:ext cx="10615613" cy="4038599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Franklin Gothic Book" panose="020B0503020102020204" pitchFamily="34" charset="0"/>
              </a:defRPr>
            </a:lvl1pPr>
            <a:lvl2pPr>
              <a:buNone/>
              <a:defRPr sz="2000">
                <a:latin typeface="Franklin Gothic Book" panose="020B0503020102020204" pitchFamily="34" charset="0"/>
              </a:defRPr>
            </a:lvl2pPr>
            <a:lvl3pPr>
              <a:buNone/>
              <a:defRPr sz="2000">
                <a:latin typeface="Franklin Gothic Book" panose="020B0503020102020204" pitchFamily="34" charset="0"/>
              </a:defRPr>
            </a:lvl3pPr>
            <a:lvl4pPr>
              <a:buNone/>
              <a:defRPr sz="2000">
                <a:latin typeface="Franklin Gothic Book" panose="020B0503020102020204" pitchFamily="34" charset="0"/>
              </a:defRPr>
            </a:lvl4pPr>
            <a:lvl5pPr>
              <a:buNone/>
              <a:defRPr sz="20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Main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85236-AF90-6789-D9BF-D8699699FB1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1557" y="1923526"/>
            <a:ext cx="54864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83">
          <p15:clr>
            <a:srgbClr val="FBAE40"/>
          </p15:clr>
        </p15:guide>
        <p15:guide id="5" pos="480">
          <p15:clr>
            <a:srgbClr val="FBAE40"/>
          </p15:clr>
        </p15:guide>
        <p15:guide id="6" pos="960">
          <p15:clr>
            <a:srgbClr val="FBAE40"/>
          </p15:clr>
        </p15:guide>
        <p15:guide id="7" pos="3408">
          <p15:clr>
            <a:srgbClr val="FBAE40"/>
          </p15:clr>
        </p15:guide>
        <p15:guide id="8" orient="horz" pos="33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DD0453-C137-DB4C-A63A-E65730BBBF27}"/>
              </a:ext>
            </a:extLst>
          </p:cNvPr>
          <p:cNvSpPr/>
          <p:nvPr userDrawn="1"/>
        </p:nvSpPr>
        <p:spPr>
          <a:xfrm>
            <a:off x="0" y="0"/>
            <a:ext cx="12189929" cy="6858000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9804-2004-D24B-B09D-6BB90191D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685800"/>
            <a:ext cx="12197928" cy="617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7480A-3262-CD47-AC75-2B27109A0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1" y="-1"/>
            <a:ext cx="3952330" cy="37338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7997" y="1084262"/>
            <a:ext cx="11056998" cy="782637"/>
          </a:xfrm>
          <a:prstGeom prst="rect">
            <a:avLst/>
          </a:prstGeom>
        </p:spPr>
        <p:txBody>
          <a:bodyPr anchor="b"/>
          <a:lstStyle>
            <a:lvl1pPr algn="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0890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DD0453-C137-DB4C-A63A-E65730BBBF27}"/>
              </a:ext>
            </a:extLst>
          </p:cNvPr>
          <p:cNvSpPr/>
          <p:nvPr userDrawn="1"/>
        </p:nvSpPr>
        <p:spPr>
          <a:xfrm>
            <a:off x="0" y="0"/>
            <a:ext cx="12189929" cy="6858000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9804-2004-D24B-B09D-6BB90191D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685800"/>
            <a:ext cx="12197928" cy="617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88B3FF-9466-E342-AAEE-BFA08CF8A32A}"/>
              </a:ext>
            </a:extLst>
          </p:cNvPr>
          <p:cNvSpPr/>
          <p:nvPr userDrawn="1"/>
        </p:nvSpPr>
        <p:spPr>
          <a:xfrm>
            <a:off x="538331" y="0"/>
            <a:ext cx="114158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1D038-7C9D-2949-A4EF-8C2716BC56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alphaModFix amt="35000"/>
          </a:blip>
          <a:stretch>
            <a:fillRect/>
          </a:stretch>
        </p:blipFill>
        <p:spPr>
          <a:xfrm>
            <a:off x="7086600" y="-2133600"/>
            <a:ext cx="7277100" cy="731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AF540-616D-E24A-97D5-83E51139FD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3629" y="515066"/>
            <a:ext cx="2166781" cy="15047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7999" y="3454875"/>
            <a:ext cx="12189929" cy="782637"/>
          </a:xfrm>
          <a:prstGeom prst="rect">
            <a:avLst/>
          </a:prstGeom>
        </p:spPr>
        <p:txBody>
          <a:bodyPr anchor="b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02638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94D0F-CED7-594A-83F2-E0D08666D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ACDD1-1B29-C043-83E0-479F2AA5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287" y="365125"/>
            <a:ext cx="4009845" cy="7563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48342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05836-3741-1F4A-87F7-5A5C8F7B5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" y="0"/>
            <a:ext cx="12192000" cy="6876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00B2A-E023-FE4A-8660-56659E394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687" y="0"/>
            <a:ext cx="12192174" cy="68762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7997" y="1084262"/>
            <a:ext cx="12205924" cy="782637"/>
          </a:xfrm>
          <a:prstGeom prst="rect">
            <a:avLst/>
          </a:prstGeom>
        </p:spPr>
        <p:txBody>
          <a:bodyPr anchor="b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39585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66B4A-455D-7A4D-89EE-B887B4B37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9CA38E-8483-6149-BDC0-B9194564E040}"/>
              </a:ext>
            </a:extLst>
          </p:cNvPr>
          <p:cNvSpPr/>
          <p:nvPr userDrawn="1"/>
        </p:nvSpPr>
        <p:spPr>
          <a:xfrm>
            <a:off x="0" y="9095"/>
            <a:ext cx="12199997" cy="6876190"/>
          </a:xfrm>
          <a:prstGeom prst="rect">
            <a:avLst/>
          </a:prstGeom>
          <a:gradFill>
            <a:gsLst>
              <a:gs pos="49000">
                <a:srgbClr val="009FDF"/>
              </a:gs>
              <a:gs pos="97000">
                <a:srgbClr val="FFC000">
                  <a:alpha val="41000"/>
                </a:srgbClr>
              </a:gs>
              <a:gs pos="0">
                <a:srgbClr val="FF9300"/>
              </a:gs>
              <a:gs pos="0">
                <a:srgbClr val="232D4B">
                  <a:alpha val="3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65180-55D3-A84F-87CE-4F55BC626B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6671958" y="1348152"/>
            <a:ext cx="7069138" cy="39869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7997" y="1084262"/>
            <a:ext cx="12205924" cy="782637"/>
          </a:xfrm>
          <a:prstGeom prst="rect">
            <a:avLst/>
          </a:prstGeom>
        </p:spPr>
        <p:txBody>
          <a:bodyPr anchor="b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0B368-3466-CC42-B459-EFA51D958A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66" y="590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4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61979E-0888-1B46-9C18-0281A3F1846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12000">
                <a:schemeClr val="accent4">
                  <a:lumMod val="60000"/>
                  <a:lumOff val="40000"/>
                </a:schemeClr>
              </a:gs>
              <a:gs pos="86000">
                <a:srgbClr val="FF9300"/>
              </a:gs>
              <a:gs pos="100000">
                <a:srgbClr val="E572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7219D9-32A9-8544-92B3-07C5E537E064}"/>
              </a:ext>
            </a:extLst>
          </p:cNvPr>
          <p:cNvSpPr/>
          <p:nvPr userDrawn="1"/>
        </p:nvSpPr>
        <p:spPr>
          <a:xfrm>
            <a:off x="10069" y="0"/>
            <a:ext cx="12715331" cy="6858000"/>
          </a:xfrm>
          <a:prstGeom prst="rect">
            <a:avLst/>
          </a:prstGeom>
          <a:blipFill dpi="0" rotWithShape="1">
            <a:blip r:embed="rId2"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A5EE3A-E181-E243-AF50-62320D56DB24}"/>
              </a:ext>
            </a:extLst>
          </p:cNvPr>
          <p:cNvSpPr/>
          <p:nvPr userDrawn="1"/>
        </p:nvSpPr>
        <p:spPr>
          <a:xfrm>
            <a:off x="0" y="-2"/>
            <a:ext cx="12192000" cy="6857999"/>
          </a:xfrm>
          <a:prstGeom prst="rect">
            <a:avLst/>
          </a:prstGeom>
          <a:blipFill dpi="0" rotWithShape="1">
            <a:blip r:embed="rId3">
              <a:alphaModFix amt="6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9804-2004-D24B-B09D-6BB90191D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/>
          <a:stretch/>
        </p:blipFill>
        <p:spPr>
          <a:xfrm flipH="1">
            <a:off x="10069" y="2714200"/>
            <a:ext cx="12197928" cy="4143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68" y="762000"/>
            <a:ext cx="12189928" cy="782637"/>
          </a:xfrm>
          <a:prstGeom prst="rect">
            <a:avLst/>
          </a:prstGeom>
        </p:spPr>
        <p:txBody>
          <a:bodyPr anchor="b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43624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6EF8F-9C12-3434-26F8-B875DA9B0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18876" b="2187"/>
          <a:stretch/>
        </p:blipFill>
        <p:spPr>
          <a:xfrm>
            <a:off x="4114800" y="304800"/>
            <a:ext cx="7773326" cy="624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61979E-0888-1B46-9C18-0281A3F1846A}"/>
              </a:ext>
            </a:extLst>
          </p:cNvPr>
          <p:cNvSpPr/>
          <p:nvPr userDrawn="1"/>
        </p:nvSpPr>
        <p:spPr>
          <a:xfrm>
            <a:off x="0" y="-26020"/>
            <a:ext cx="12192000" cy="6884020"/>
          </a:xfrm>
          <a:prstGeom prst="rect">
            <a:avLst/>
          </a:prstGeom>
          <a:gradFill>
            <a:gsLst>
              <a:gs pos="0">
                <a:srgbClr val="FDDA24">
                  <a:lumMod val="0"/>
                  <a:lumOff val="100000"/>
                  <a:alpha val="0"/>
                </a:srgbClr>
              </a:gs>
              <a:gs pos="0">
                <a:schemeClr val="bg1">
                  <a:lumMod val="95000"/>
                  <a:alpha val="25000"/>
                </a:schemeClr>
              </a:gs>
              <a:gs pos="100000">
                <a:srgbClr val="E57200">
                  <a:alpha val="2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74" y="304800"/>
            <a:ext cx="3810926" cy="6248400"/>
          </a:xfrm>
          <a:prstGeom prst="rect">
            <a:avLst/>
          </a:prstGeom>
          <a:solidFill>
            <a:srgbClr val="E57200"/>
          </a:solidFill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32812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DDB40-C4FE-9570-BAE7-4239D1677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39347"/>
          <a:stretch/>
        </p:blipFill>
        <p:spPr>
          <a:xfrm>
            <a:off x="0" y="-1392"/>
            <a:ext cx="7393261" cy="6859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61979E-0888-1B46-9C18-0281A3F1846A}"/>
              </a:ext>
            </a:extLst>
          </p:cNvPr>
          <p:cNvSpPr/>
          <p:nvPr userDrawn="1"/>
        </p:nvSpPr>
        <p:spPr>
          <a:xfrm>
            <a:off x="0" y="0"/>
            <a:ext cx="12192000" cy="6881751"/>
          </a:xfrm>
          <a:prstGeom prst="rect">
            <a:avLst/>
          </a:prstGeom>
          <a:gradFill>
            <a:gsLst>
              <a:gs pos="0">
                <a:srgbClr val="FDDA24">
                  <a:lumMod val="0"/>
                  <a:lumOff val="100000"/>
                  <a:alpha val="56000"/>
                </a:srgbClr>
              </a:gs>
              <a:gs pos="50000">
                <a:srgbClr val="009FDF">
                  <a:alpha val="19891"/>
                </a:srgbClr>
              </a:gs>
              <a:gs pos="0">
                <a:schemeClr val="bg1">
                  <a:lumMod val="85000"/>
                  <a:alpha val="38219"/>
                </a:schemeClr>
              </a:gs>
              <a:gs pos="100000">
                <a:srgbClr val="232D4B">
                  <a:alpha val="1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9E1DD1-E823-904F-8D26-D8324BFF9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9939" y="2526475"/>
            <a:ext cx="4648199" cy="914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08022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2;p33">
            <a:extLst>
              <a:ext uri="{FF2B5EF4-FFF2-40B4-BE49-F238E27FC236}">
                <a16:creationId xmlns:a16="http://schemas.microsoft.com/office/drawing/2014/main" id="{019DDA76-15B3-3FE0-8589-B3CA693C597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6419"/>
          <a:stretch/>
        </p:blipFill>
        <p:spPr>
          <a:xfrm>
            <a:off x="-16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3;p33">
            <a:extLst>
              <a:ext uri="{FF2B5EF4-FFF2-40B4-BE49-F238E27FC236}">
                <a16:creationId xmlns:a16="http://schemas.microsoft.com/office/drawing/2014/main" id="{3BEA6B41-8BEF-E9A6-9F4C-E684FBDC0752}"/>
              </a:ext>
            </a:extLst>
          </p:cNvPr>
          <p:cNvSpPr/>
          <p:nvPr userDrawn="1"/>
        </p:nvSpPr>
        <p:spPr>
          <a:xfrm>
            <a:off x="1" y="0"/>
            <a:ext cx="12191999" cy="68579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5000">
                <a:schemeClr val="bg1">
                  <a:alpha val="0"/>
                </a:schemeClr>
              </a:gs>
              <a:gs pos="36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215382" tIns="215382" rIns="215382" bIns="215382" anchor="ctr" anchorCtr="0">
            <a:noAutofit/>
          </a:bodyPr>
          <a:lstStyle/>
          <a:p>
            <a:pPr>
              <a:buClr>
                <a:srgbClr val="000000"/>
              </a:buClr>
              <a:buSzPts val="3700"/>
            </a:pPr>
            <a:endParaRPr sz="326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88;p25">
            <a:extLst>
              <a:ext uri="{FF2B5EF4-FFF2-40B4-BE49-F238E27FC236}">
                <a16:creationId xmlns:a16="http://schemas.microsoft.com/office/drawing/2014/main" id="{9FFBFA1D-6798-AD56-B505-8A36616ACA2D}"/>
              </a:ext>
            </a:extLst>
          </p:cNvPr>
          <p:cNvSpPr txBox="1"/>
          <p:nvPr userDrawn="1"/>
        </p:nvSpPr>
        <p:spPr>
          <a:xfrm>
            <a:off x="-11" y="3949290"/>
            <a:ext cx="12192006" cy="1292662"/>
          </a:xfrm>
          <a:prstGeom prst="rect">
            <a:avLst/>
          </a:prstGeom>
          <a:solidFill>
            <a:srgbClr val="232D4B">
              <a:alpha val="75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2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2804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8D71-78F3-6345-A397-25D40AD45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0251" y="767059"/>
            <a:ext cx="5946949" cy="1325563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D25E43-8EA7-8242-8050-2D0573DAF3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68226" y="3102690"/>
            <a:ext cx="4961374" cy="325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1.</a:t>
            </a:r>
          </a:p>
          <a:p>
            <a:pPr lvl="0"/>
            <a:r>
              <a:rPr lang="en-US"/>
              <a:t>2.</a:t>
            </a:r>
          </a:p>
          <a:p>
            <a:pPr lvl="0"/>
            <a:r>
              <a:rPr lang="en-US"/>
              <a:t>3.</a:t>
            </a:r>
          </a:p>
          <a:p>
            <a:pPr lvl="0"/>
            <a:r>
              <a:rPr lang="en-US"/>
              <a:t>4.</a:t>
            </a:r>
          </a:p>
          <a:p>
            <a:pPr lvl="0"/>
            <a:r>
              <a:rPr lang="en-US"/>
              <a:t>5.</a:t>
            </a:r>
          </a:p>
          <a:p>
            <a:pPr lvl="0"/>
            <a:r>
              <a:rPr lang="en-US"/>
              <a:t>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B6D4B-B90D-70D0-164F-CEF32C1EB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57" r="44193"/>
          <a:stretch/>
        </p:blipFill>
        <p:spPr>
          <a:xfrm>
            <a:off x="8490857" y="0"/>
            <a:ext cx="3701143" cy="6367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CF341-9321-2072-A147-2CAA10FC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011" y="6110084"/>
            <a:ext cx="1162292" cy="1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7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7FF0-B91F-E24B-A8E0-723018A2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001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A93BF-F7F4-244A-A970-2C9B7EF8A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D2DE2-3E7B-C14E-AB78-3D3D7939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11"/>
            <a:ext cx="10515600" cy="70727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86CCB-2783-0B2C-8906-1D9375F172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875" y="6091238"/>
            <a:ext cx="2735208" cy="40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ADB67-9338-B01A-4F71-4238FF9EFF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7917" y="6091238"/>
            <a:ext cx="1992540" cy="4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A2A0C-28E7-494E-B064-5C2E4007E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69" y="1781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0B7EB-A593-0843-9E47-DEC0B5C09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3027711"/>
            <a:ext cx="9144000" cy="83820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82214-C0FE-4643-B7B8-23EBBC9004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8110" y="6189125"/>
            <a:ext cx="1992540" cy="404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58ACC-845B-674D-8AFC-8F609F8F4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69" y="4038600"/>
            <a:ext cx="4866731" cy="281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BA21A-3C07-3146-96AC-DC8320465C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0" y="6183904"/>
            <a:ext cx="2735208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8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5A7E-F405-9C43-94F0-74CBEAF34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0251" y="767059"/>
            <a:ext cx="6099349" cy="1325563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CE4086-5AE9-3E43-9484-80E844AB90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68226" y="3102690"/>
            <a:ext cx="4961374" cy="325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1.</a:t>
            </a:r>
          </a:p>
          <a:p>
            <a:pPr lvl="0"/>
            <a:r>
              <a:rPr lang="en-US"/>
              <a:t>2.</a:t>
            </a:r>
          </a:p>
          <a:p>
            <a:pPr lvl="0"/>
            <a:r>
              <a:rPr lang="en-US"/>
              <a:t>3.</a:t>
            </a:r>
          </a:p>
          <a:p>
            <a:pPr lvl="0"/>
            <a:r>
              <a:rPr lang="en-US"/>
              <a:t>4.</a:t>
            </a:r>
          </a:p>
          <a:p>
            <a:pPr lvl="0"/>
            <a:r>
              <a:rPr lang="en-US"/>
              <a:t>5.</a:t>
            </a:r>
          </a:p>
          <a:p>
            <a:pPr lvl="0"/>
            <a:r>
              <a:rPr lang="en-US"/>
              <a:t>6.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D3D639-8C77-234C-86FB-54F331907F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0"/>
            <a:ext cx="39624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4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6B25-E325-D444-A698-815E9E713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EA4F0-6E4D-B981-DA26-75743A90F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8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54"/>
                    </a14:imgEffect>
                    <a14:imgEffect>
                      <a14:saturation sat="260000"/>
                    </a14:imgEffect>
                  </a14:imgLayer>
                </a14:imgProps>
              </a:ext>
            </a:extLst>
          </a:blip>
          <a:srcRect t="7579" b="5289"/>
          <a:stretch/>
        </p:blipFill>
        <p:spPr>
          <a:xfrm>
            <a:off x="4572000" y="2479931"/>
            <a:ext cx="5562600" cy="322799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F0087F9-55CA-FE4A-84BC-71CEEA25097E}"/>
              </a:ext>
            </a:extLst>
          </p:cNvPr>
          <p:cNvSpPr/>
          <p:nvPr userDrawn="1"/>
        </p:nvSpPr>
        <p:spPr>
          <a:xfrm>
            <a:off x="4437629" y="2121493"/>
            <a:ext cx="6867144" cy="3969448"/>
          </a:xfrm>
          <a:custGeom>
            <a:avLst/>
            <a:gdLst>
              <a:gd name="connsiteX0" fmla="*/ 124968 w 6867144"/>
              <a:gd name="connsiteY0" fmla="*/ 2875260 h 3969448"/>
              <a:gd name="connsiteX1" fmla="*/ 124968 w 6867144"/>
              <a:gd name="connsiteY1" fmla="*/ 3570204 h 3969448"/>
              <a:gd name="connsiteX2" fmla="*/ 4242816 w 6867144"/>
              <a:gd name="connsiteY2" fmla="*/ 3570204 h 3969448"/>
              <a:gd name="connsiteX3" fmla="*/ 4242816 w 6867144"/>
              <a:gd name="connsiteY3" fmla="*/ 2875260 h 3969448"/>
              <a:gd name="connsiteX4" fmla="*/ 118872 w 6867144"/>
              <a:gd name="connsiteY4" fmla="*/ 2094061 h 3969448"/>
              <a:gd name="connsiteX5" fmla="*/ 118872 w 6867144"/>
              <a:gd name="connsiteY5" fmla="*/ 2789005 h 3969448"/>
              <a:gd name="connsiteX6" fmla="*/ 4764024 w 6867144"/>
              <a:gd name="connsiteY6" fmla="*/ 2789005 h 3969448"/>
              <a:gd name="connsiteX7" fmla="*/ 4764024 w 6867144"/>
              <a:gd name="connsiteY7" fmla="*/ 2094061 h 3969448"/>
              <a:gd name="connsiteX8" fmla="*/ 118872 w 6867144"/>
              <a:gd name="connsiteY8" fmla="*/ 1312862 h 3969448"/>
              <a:gd name="connsiteX9" fmla="*/ 118872 w 6867144"/>
              <a:gd name="connsiteY9" fmla="*/ 2007806 h 3969448"/>
              <a:gd name="connsiteX10" fmla="*/ 5559552 w 6867144"/>
              <a:gd name="connsiteY10" fmla="*/ 2007806 h 3969448"/>
              <a:gd name="connsiteX11" fmla="*/ 5559552 w 6867144"/>
              <a:gd name="connsiteY11" fmla="*/ 1312862 h 3969448"/>
              <a:gd name="connsiteX12" fmla="*/ 118872 w 6867144"/>
              <a:gd name="connsiteY12" fmla="*/ 531304 h 3969448"/>
              <a:gd name="connsiteX13" fmla="*/ 118872 w 6867144"/>
              <a:gd name="connsiteY13" fmla="*/ 1226248 h 3969448"/>
              <a:gd name="connsiteX14" fmla="*/ 6483096 w 6867144"/>
              <a:gd name="connsiteY14" fmla="*/ 1226248 h 3969448"/>
              <a:gd name="connsiteX15" fmla="*/ 6483096 w 6867144"/>
              <a:gd name="connsiteY15" fmla="*/ 531304 h 3969448"/>
              <a:gd name="connsiteX16" fmla="*/ 0 w 6867144"/>
              <a:gd name="connsiteY16" fmla="*/ 0 h 3969448"/>
              <a:gd name="connsiteX17" fmla="*/ 6867144 w 6867144"/>
              <a:gd name="connsiteY17" fmla="*/ 0 h 3969448"/>
              <a:gd name="connsiteX18" fmla="*/ 6867144 w 6867144"/>
              <a:gd name="connsiteY18" fmla="*/ 3969448 h 3969448"/>
              <a:gd name="connsiteX19" fmla="*/ 0 w 6867144"/>
              <a:gd name="connsiteY19" fmla="*/ 3969448 h 39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67144" h="3969448">
                <a:moveTo>
                  <a:pt x="124968" y="2875260"/>
                </a:moveTo>
                <a:lnTo>
                  <a:pt x="124968" y="3570204"/>
                </a:lnTo>
                <a:lnTo>
                  <a:pt x="4242816" y="3570204"/>
                </a:lnTo>
                <a:lnTo>
                  <a:pt x="4242816" y="2875260"/>
                </a:lnTo>
                <a:close/>
                <a:moveTo>
                  <a:pt x="118872" y="2094061"/>
                </a:moveTo>
                <a:lnTo>
                  <a:pt x="118872" y="2789005"/>
                </a:lnTo>
                <a:lnTo>
                  <a:pt x="4764024" y="2789005"/>
                </a:lnTo>
                <a:lnTo>
                  <a:pt x="4764024" y="2094061"/>
                </a:lnTo>
                <a:close/>
                <a:moveTo>
                  <a:pt x="118872" y="1312862"/>
                </a:moveTo>
                <a:lnTo>
                  <a:pt x="118872" y="2007806"/>
                </a:lnTo>
                <a:lnTo>
                  <a:pt x="5559552" y="2007806"/>
                </a:lnTo>
                <a:lnTo>
                  <a:pt x="5559552" y="1312862"/>
                </a:lnTo>
                <a:close/>
                <a:moveTo>
                  <a:pt x="118872" y="531304"/>
                </a:moveTo>
                <a:lnTo>
                  <a:pt x="118872" y="1226248"/>
                </a:lnTo>
                <a:lnTo>
                  <a:pt x="6483096" y="1226248"/>
                </a:lnTo>
                <a:lnTo>
                  <a:pt x="6483096" y="531304"/>
                </a:lnTo>
                <a:close/>
                <a:moveTo>
                  <a:pt x="0" y="0"/>
                </a:moveTo>
                <a:lnTo>
                  <a:pt x="6867144" y="0"/>
                </a:lnTo>
                <a:lnTo>
                  <a:pt x="6867144" y="3969448"/>
                </a:lnTo>
                <a:lnTo>
                  <a:pt x="0" y="3969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0BAAB-AF9F-584D-AC26-CD352A58D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667000"/>
            <a:ext cx="5197475" cy="304800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header 1</a:t>
            </a:r>
          </a:p>
          <a:p>
            <a:pPr lvl="0"/>
            <a:r>
              <a:rPr lang="en-US"/>
              <a:t>Section header 2</a:t>
            </a:r>
          </a:p>
          <a:p>
            <a:pPr lvl="0"/>
            <a:r>
              <a:rPr lang="en-US"/>
              <a:t>Section header 3</a:t>
            </a:r>
          </a:p>
          <a:p>
            <a:pPr lvl="0"/>
            <a:r>
              <a:rPr lang="en-US"/>
              <a:t>Section header 4</a:t>
            </a:r>
          </a:p>
        </p:txBody>
      </p:sp>
    </p:spTree>
    <p:extLst>
      <p:ext uri="{BB962C8B-B14F-4D97-AF65-F5344CB8AC3E}">
        <p14:creationId xmlns:p14="http://schemas.microsoft.com/office/powerpoint/2010/main" val="211165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6B25-E325-D444-A698-815E9E713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E1A2B-1859-3A0B-300D-B710040A7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046"/>
          <a:stretch/>
        </p:blipFill>
        <p:spPr>
          <a:xfrm>
            <a:off x="4267200" y="2133600"/>
            <a:ext cx="6947116" cy="3576729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0E1E8A14-9D27-B741-A9A4-0F67F675C63A}"/>
              </a:ext>
            </a:extLst>
          </p:cNvPr>
          <p:cNvSpPr/>
          <p:nvPr userDrawn="1"/>
        </p:nvSpPr>
        <p:spPr>
          <a:xfrm>
            <a:off x="4267200" y="2590800"/>
            <a:ext cx="6947116" cy="3238813"/>
          </a:xfrm>
          <a:custGeom>
            <a:avLst/>
            <a:gdLst>
              <a:gd name="connsiteX0" fmla="*/ 0 w 6350000"/>
              <a:gd name="connsiteY0" fmla="*/ 2218919 h 2876886"/>
              <a:gd name="connsiteX1" fmla="*/ 6350000 w 6350000"/>
              <a:gd name="connsiteY1" fmla="*/ 2218919 h 2876886"/>
              <a:gd name="connsiteX2" fmla="*/ 6350000 w 6350000"/>
              <a:gd name="connsiteY2" fmla="*/ 2876886 h 2876886"/>
              <a:gd name="connsiteX3" fmla="*/ 0 w 6350000"/>
              <a:gd name="connsiteY3" fmla="*/ 2876886 h 2876886"/>
              <a:gd name="connsiteX4" fmla="*/ 0 w 6350000"/>
              <a:gd name="connsiteY4" fmla="*/ 2754954 h 2876886"/>
              <a:gd name="connsiteX5" fmla="*/ 6349998 w 6350000"/>
              <a:gd name="connsiteY5" fmla="*/ 2754954 h 2876886"/>
              <a:gd name="connsiteX6" fmla="*/ 6349998 w 6350000"/>
              <a:gd name="connsiteY6" fmla="*/ 2340851 h 2876886"/>
              <a:gd name="connsiteX7" fmla="*/ 0 w 6350000"/>
              <a:gd name="connsiteY7" fmla="*/ 2340851 h 2876886"/>
              <a:gd name="connsiteX8" fmla="*/ 0 w 6350000"/>
              <a:gd name="connsiteY8" fmla="*/ 1146849 h 2876886"/>
              <a:gd name="connsiteX9" fmla="*/ 6350000 w 6350000"/>
              <a:gd name="connsiteY9" fmla="*/ 1146849 h 2876886"/>
              <a:gd name="connsiteX10" fmla="*/ 6350000 w 6350000"/>
              <a:gd name="connsiteY10" fmla="*/ 1804816 h 2876886"/>
              <a:gd name="connsiteX11" fmla="*/ 0 w 6350000"/>
              <a:gd name="connsiteY11" fmla="*/ 1804816 h 2876886"/>
              <a:gd name="connsiteX12" fmla="*/ 0 w 6350000"/>
              <a:gd name="connsiteY12" fmla="*/ 1682884 h 2876886"/>
              <a:gd name="connsiteX13" fmla="*/ 6349999 w 6350000"/>
              <a:gd name="connsiteY13" fmla="*/ 1682884 h 2876886"/>
              <a:gd name="connsiteX14" fmla="*/ 6349999 w 6350000"/>
              <a:gd name="connsiteY14" fmla="*/ 1268781 h 2876886"/>
              <a:gd name="connsiteX15" fmla="*/ 0 w 6350000"/>
              <a:gd name="connsiteY15" fmla="*/ 1268781 h 2876886"/>
              <a:gd name="connsiteX16" fmla="*/ 0 w 6350000"/>
              <a:gd name="connsiteY16" fmla="*/ 574099 h 2876886"/>
              <a:gd name="connsiteX17" fmla="*/ 6350000 w 6350000"/>
              <a:gd name="connsiteY17" fmla="*/ 574099 h 2876886"/>
              <a:gd name="connsiteX18" fmla="*/ 6350000 w 6350000"/>
              <a:gd name="connsiteY18" fmla="*/ 697870 h 2876886"/>
              <a:gd name="connsiteX19" fmla="*/ 0 w 6350000"/>
              <a:gd name="connsiteY19" fmla="*/ 697870 h 2876886"/>
              <a:gd name="connsiteX20" fmla="*/ 0 w 6350000"/>
              <a:gd name="connsiteY20" fmla="*/ 0 h 2876886"/>
              <a:gd name="connsiteX21" fmla="*/ 6350000 w 6350000"/>
              <a:gd name="connsiteY21" fmla="*/ 0 h 2876886"/>
              <a:gd name="connsiteX22" fmla="*/ 6350000 w 6350000"/>
              <a:gd name="connsiteY22" fmla="*/ 125120 h 2876886"/>
              <a:gd name="connsiteX23" fmla="*/ 0 w 6350000"/>
              <a:gd name="connsiteY23" fmla="*/ 125120 h 287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50000" h="2876886">
                <a:moveTo>
                  <a:pt x="0" y="2218919"/>
                </a:moveTo>
                <a:lnTo>
                  <a:pt x="6350000" y="2218919"/>
                </a:lnTo>
                <a:lnTo>
                  <a:pt x="6350000" y="2876886"/>
                </a:lnTo>
                <a:lnTo>
                  <a:pt x="0" y="2876886"/>
                </a:lnTo>
                <a:lnTo>
                  <a:pt x="0" y="2754954"/>
                </a:lnTo>
                <a:lnTo>
                  <a:pt x="6349998" y="2754954"/>
                </a:lnTo>
                <a:lnTo>
                  <a:pt x="6349998" y="2340851"/>
                </a:lnTo>
                <a:lnTo>
                  <a:pt x="0" y="2340851"/>
                </a:lnTo>
                <a:close/>
                <a:moveTo>
                  <a:pt x="0" y="1146849"/>
                </a:moveTo>
                <a:lnTo>
                  <a:pt x="6350000" y="1146849"/>
                </a:lnTo>
                <a:lnTo>
                  <a:pt x="6350000" y="1804816"/>
                </a:lnTo>
                <a:lnTo>
                  <a:pt x="0" y="1804816"/>
                </a:lnTo>
                <a:lnTo>
                  <a:pt x="0" y="1682884"/>
                </a:lnTo>
                <a:lnTo>
                  <a:pt x="6349999" y="1682884"/>
                </a:lnTo>
                <a:lnTo>
                  <a:pt x="6349999" y="1268781"/>
                </a:lnTo>
                <a:lnTo>
                  <a:pt x="0" y="1268781"/>
                </a:lnTo>
                <a:close/>
                <a:moveTo>
                  <a:pt x="0" y="574099"/>
                </a:moveTo>
                <a:lnTo>
                  <a:pt x="6350000" y="574099"/>
                </a:lnTo>
                <a:lnTo>
                  <a:pt x="6350000" y="697870"/>
                </a:lnTo>
                <a:lnTo>
                  <a:pt x="0" y="697870"/>
                </a:lnTo>
                <a:close/>
                <a:moveTo>
                  <a:pt x="0" y="0"/>
                </a:moveTo>
                <a:lnTo>
                  <a:pt x="6350000" y="0"/>
                </a:lnTo>
                <a:lnTo>
                  <a:pt x="6350000" y="125120"/>
                </a:lnTo>
                <a:lnTo>
                  <a:pt x="0" y="125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1CE5F4-17CE-1141-A6B4-ED9DC2FDD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9828" y="2133600"/>
            <a:ext cx="6626772" cy="3546475"/>
          </a:xfrm>
        </p:spPr>
        <p:txBody>
          <a:bodyPr/>
          <a:lstStyle>
            <a:lvl1pPr>
              <a:lnSpc>
                <a:spcPts val="37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header 1</a:t>
            </a:r>
          </a:p>
          <a:p>
            <a:pPr lvl="0"/>
            <a:r>
              <a:rPr lang="en-US"/>
              <a:t>Section header 2</a:t>
            </a:r>
          </a:p>
          <a:p>
            <a:pPr lvl="0"/>
            <a:r>
              <a:rPr lang="en-US"/>
              <a:t>Section header 3</a:t>
            </a:r>
          </a:p>
          <a:p>
            <a:pPr lvl="0"/>
            <a:r>
              <a:rPr lang="en-US"/>
              <a:t>Section header 4</a:t>
            </a:r>
          </a:p>
          <a:p>
            <a:pPr lvl="0"/>
            <a:r>
              <a:rPr lang="en-US"/>
              <a:t>Section header 5</a:t>
            </a:r>
          </a:p>
          <a:p>
            <a:pPr lvl="0"/>
            <a:r>
              <a:rPr lang="en-US"/>
              <a:t>Section header 6</a:t>
            </a:r>
          </a:p>
        </p:txBody>
      </p:sp>
    </p:spTree>
    <p:extLst>
      <p:ext uri="{BB962C8B-B14F-4D97-AF65-F5344CB8AC3E}">
        <p14:creationId xmlns:p14="http://schemas.microsoft.com/office/powerpoint/2010/main" val="148699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E1F67-CBAB-A003-0F4A-5DA8242B3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54"/>
                    </a14:imgEffect>
                    <a14:imgEffect>
                      <a14:saturation sat="260000"/>
                    </a14:imgEffect>
                  </a14:imgLayer>
                </a14:imgProps>
              </a:ext>
            </a:extLst>
          </a:blip>
          <a:srcRect t="7579" r="11241" b="5289"/>
          <a:stretch/>
        </p:blipFill>
        <p:spPr>
          <a:xfrm>
            <a:off x="4254243" y="2092622"/>
            <a:ext cx="6108700" cy="3993853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E9F71FB3-2B20-1A45-B77D-E512462EC508}"/>
              </a:ext>
            </a:extLst>
          </p:cNvPr>
          <p:cNvSpPr/>
          <p:nvPr userDrawn="1"/>
        </p:nvSpPr>
        <p:spPr>
          <a:xfrm>
            <a:off x="4254243" y="2514601"/>
            <a:ext cx="6330823" cy="3662415"/>
          </a:xfrm>
          <a:custGeom>
            <a:avLst/>
            <a:gdLst>
              <a:gd name="connsiteX0" fmla="*/ 0 w 6330823"/>
              <a:gd name="connsiteY0" fmla="*/ 0 h 3662415"/>
              <a:gd name="connsiteX1" fmla="*/ 6330823 w 6330823"/>
              <a:gd name="connsiteY1" fmla="*/ 0 h 3662415"/>
              <a:gd name="connsiteX2" fmla="*/ 6330823 w 6330823"/>
              <a:gd name="connsiteY2" fmla="*/ 3662415 h 3662415"/>
              <a:gd name="connsiteX3" fmla="*/ 6323565 w 6330823"/>
              <a:gd name="connsiteY3" fmla="*/ 3662415 h 3662415"/>
              <a:gd name="connsiteX4" fmla="*/ 6323565 w 6330823"/>
              <a:gd name="connsiteY4" fmla="*/ 3177128 h 3662415"/>
              <a:gd name="connsiteX5" fmla="*/ 0 w 6330823"/>
              <a:gd name="connsiteY5" fmla="*/ 3177128 h 3662415"/>
              <a:gd name="connsiteX6" fmla="*/ 0 w 6330823"/>
              <a:gd name="connsiteY6" fmla="*/ 3055177 h 3662415"/>
              <a:gd name="connsiteX7" fmla="*/ 6323564 w 6330823"/>
              <a:gd name="connsiteY7" fmla="*/ 3055177 h 3662415"/>
              <a:gd name="connsiteX8" fmla="*/ 6323564 w 6330823"/>
              <a:gd name="connsiteY8" fmla="*/ 2569890 h 3662415"/>
              <a:gd name="connsiteX9" fmla="*/ 0 w 6330823"/>
              <a:gd name="connsiteY9" fmla="*/ 2569890 h 3662415"/>
              <a:gd name="connsiteX10" fmla="*/ 0 w 6330823"/>
              <a:gd name="connsiteY10" fmla="*/ 2441702 h 3662415"/>
              <a:gd name="connsiteX11" fmla="*/ 6323564 w 6330823"/>
              <a:gd name="connsiteY11" fmla="*/ 2441702 h 3662415"/>
              <a:gd name="connsiteX12" fmla="*/ 6323564 w 6330823"/>
              <a:gd name="connsiteY12" fmla="*/ 1956415 h 3662415"/>
              <a:gd name="connsiteX13" fmla="*/ 0 w 6330823"/>
              <a:gd name="connsiteY13" fmla="*/ 1956415 h 3662415"/>
              <a:gd name="connsiteX14" fmla="*/ 0 w 6330823"/>
              <a:gd name="connsiteY14" fmla="*/ 1832378 h 3662415"/>
              <a:gd name="connsiteX15" fmla="*/ 6323566 w 6330823"/>
              <a:gd name="connsiteY15" fmla="*/ 1832378 h 3662415"/>
              <a:gd name="connsiteX16" fmla="*/ 6323566 w 6330823"/>
              <a:gd name="connsiteY16" fmla="*/ 1347091 h 3662415"/>
              <a:gd name="connsiteX17" fmla="*/ 0 w 6330823"/>
              <a:gd name="connsiteY17" fmla="*/ 1347091 h 3662415"/>
              <a:gd name="connsiteX18" fmla="*/ 0 w 6330823"/>
              <a:gd name="connsiteY18" fmla="*/ 1220989 h 3662415"/>
              <a:gd name="connsiteX19" fmla="*/ 6327196 w 6330823"/>
              <a:gd name="connsiteY19" fmla="*/ 1220989 h 3662415"/>
              <a:gd name="connsiteX20" fmla="*/ 6327196 w 6330823"/>
              <a:gd name="connsiteY20" fmla="*/ 735702 h 3662415"/>
              <a:gd name="connsiteX21" fmla="*/ 0 w 6330823"/>
              <a:gd name="connsiteY21" fmla="*/ 735702 h 3662415"/>
              <a:gd name="connsiteX22" fmla="*/ 0 w 6330823"/>
              <a:gd name="connsiteY22" fmla="*/ 609600 h 3662415"/>
              <a:gd name="connsiteX23" fmla="*/ 6327194 w 6330823"/>
              <a:gd name="connsiteY23" fmla="*/ 609600 h 3662415"/>
              <a:gd name="connsiteX24" fmla="*/ 6327194 w 6330823"/>
              <a:gd name="connsiteY24" fmla="*/ 124313 h 3662415"/>
              <a:gd name="connsiteX25" fmla="*/ 0 w 6330823"/>
              <a:gd name="connsiteY25" fmla="*/ 124313 h 366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330823" h="3662415">
                <a:moveTo>
                  <a:pt x="0" y="0"/>
                </a:moveTo>
                <a:lnTo>
                  <a:pt x="6330823" y="0"/>
                </a:lnTo>
                <a:lnTo>
                  <a:pt x="6330823" y="3662415"/>
                </a:lnTo>
                <a:lnTo>
                  <a:pt x="6323565" y="3662415"/>
                </a:lnTo>
                <a:lnTo>
                  <a:pt x="6323565" y="3177128"/>
                </a:lnTo>
                <a:lnTo>
                  <a:pt x="0" y="3177128"/>
                </a:lnTo>
                <a:lnTo>
                  <a:pt x="0" y="3055177"/>
                </a:lnTo>
                <a:lnTo>
                  <a:pt x="6323564" y="3055177"/>
                </a:lnTo>
                <a:lnTo>
                  <a:pt x="6323564" y="2569890"/>
                </a:lnTo>
                <a:lnTo>
                  <a:pt x="0" y="2569890"/>
                </a:lnTo>
                <a:lnTo>
                  <a:pt x="0" y="2441702"/>
                </a:lnTo>
                <a:lnTo>
                  <a:pt x="6323564" y="2441702"/>
                </a:lnTo>
                <a:lnTo>
                  <a:pt x="6323564" y="1956415"/>
                </a:lnTo>
                <a:lnTo>
                  <a:pt x="0" y="1956415"/>
                </a:lnTo>
                <a:lnTo>
                  <a:pt x="0" y="1832378"/>
                </a:lnTo>
                <a:lnTo>
                  <a:pt x="6323566" y="1832378"/>
                </a:lnTo>
                <a:lnTo>
                  <a:pt x="6323566" y="1347091"/>
                </a:lnTo>
                <a:lnTo>
                  <a:pt x="0" y="1347091"/>
                </a:lnTo>
                <a:lnTo>
                  <a:pt x="0" y="1220989"/>
                </a:lnTo>
                <a:lnTo>
                  <a:pt x="6327196" y="1220989"/>
                </a:lnTo>
                <a:lnTo>
                  <a:pt x="6327196" y="735702"/>
                </a:lnTo>
                <a:lnTo>
                  <a:pt x="0" y="735702"/>
                </a:lnTo>
                <a:lnTo>
                  <a:pt x="0" y="609600"/>
                </a:lnTo>
                <a:lnTo>
                  <a:pt x="6327194" y="609600"/>
                </a:lnTo>
                <a:lnTo>
                  <a:pt x="6327194" y="124313"/>
                </a:lnTo>
                <a:lnTo>
                  <a:pt x="0" y="124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E6B25-E325-D444-A698-815E9E713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544E4-DE43-7443-BCC7-E7F159791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4500" y="2057400"/>
            <a:ext cx="6108700" cy="4029075"/>
          </a:xfrm>
        </p:spPr>
        <p:txBody>
          <a:bodyPr/>
          <a:lstStyle>
            <a:lvl1pPr>
              <a:lnSpc>
                <a:spcPts val="3660"/>
              </a:lnSpc>
              <a:defRPr/>
            </a:lvl1pPr>
          </a:lstStyle>
          <a:p>
            <a:pPr lvl="0"/>
            <a:r>
              <a:rPr lang="en-US"/>
              <a:t>Section header 1</a:t>
            </a:r>
          </a:p>
          <a:p>
            <a:pPr lvl="0"/>
            <a:r>
              <a:rPr lang="en-US"/>
              <a:t>Section header 2</a:t>
            </a:r>
          </a:p>
          <a:p>
            <a:pPr lvl="0"/>
            <a:r>
              <a:rPr lang="en-US"/>
              <a:t>Section header 3</a:t>
            </a:r>
          </a:p>
          <a:p>
            <a:pPr lvl="0"/>
            <a:r>
              <a:rPr lang="en-US"/>
              <a:t>Section header 4</a:t>
            </a:r>
          </a:p>
          <a:p>
            <a:pPr lvl="0"/>
            <a:r>
              <a:rPr lang="en-US"/>
              <a:t>Section header 5</a:t>
            </a:r>
          </a:p>
          <a:p>
            <a:pPr lvl="0"/>
            <a:r>
              <a:rPr lang="en-US"/>
              <a:t>Section header 6</a:t>
            </a:r>
          </a:p>
          <a:p>
            <a:pPr lvl="0"/>
            <a:r>
              <a:rPr lang="en-US"/>
              <a:t>Section header 7</a:t>
            </a:r>
          </a:p>
        </p:txBody>
      </p:sp>
    </p:spTree>
    <p:extLst>
      <p:ext uri="{BB962C8B-B14F-4D97-AF65-F5344CB8AC3E}">
        <p14:creationId xmlns:p14="http://schemas.microsoft.com/office/powerpoint/2010/main" val="77749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8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9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2" r:id="rId2"/>
    <p:sldLayoutId id="2147483773" r:id="rId3"/>
    <p:sldLayoutId id="2147483771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BC7A0-F0B0-8AD3-6251-284ABCA930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4770782" cy="4982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25611-3383-380B-14BC-D956AD15428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2599" y="6318151"/>
            <a:ext cx="11422530" cy="12816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97C11-0FBE-0049-999E-29BFF265F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1226" y="2421653"/>
            <a:ext cx="6942574" cy="375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5AA95-D9C5-8849-B3A2-9B022E15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251" y="767059"/>
            <a:ext cx="10228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6A5A55-D111-6C77-DD39-AA7E6B01434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47109" y="6176963"/>
            <a:ext cx="1162292" cy="1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670" r:id="rId3"/>
    <p:sldLayoutId id="2147483752" r:id="rId4"/>
    <p:sldLayoutId id="21474837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1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10DE-4790-9B41-9CF7-B08CDF3EE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87DAA-7FA0-1A41-A80B-6413BC098C21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87E34A-B813-5CC6-35D5-A4AC477A53CF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482599" y="6318151"/>
            <a:ext cx="11422530" cy="1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26" r:id="rId3"/>
    <p:sldLayoutId id="2147483787" r:id="rId4"/>
    <p:sldLayoutId id="2147483727" r:id="rId5"/>
    <p:sldLayoutId id="2147483788" r:id="rId6"/>
    <p:sldLayoutId id="2147483728" r:id="rId7"/>
    <p:sldLayoutId id="2147483774" r:id="rId8"/>
    <p:sldLayoutId id="2147483758" r:id="rId9"/>
    <p:sldLayoutId id="2147483797" r:id="rId10"/>
    <p:sldLayoutId id="2147483729" r:id="rId11"/>
    <p:sldLayoutId id="2147483775" r:id="rId12"/>
    <p:sldLayoutId id="2147483730" r:id="rId13"/>
    <p:sldLayoutId id="2147483789" r:id="rId14"/>
    <p:sldLayoutId id="2147483731" r:id="rId15"/>
    <p:sldLayoutId id="2147483776" r:id="rId16"/>
    <p:sldLayoutId id="2147483675" r:id="rId17"/>
    <p:sldLayoutId id="2147483754" r:id="rId18"/>
    <p:sldLayoutId id="2147483722" r:id="rId19"/>
    <p:sldLayoutId id="2147483756" r:id="rId20"/>
    <p:sldLayoutId id="2147483678" r:id="rId21"/>
    <p:sldLayoutId id="2147483762" r:id="rId22"/>
    <p:sldLayoutId id="2147483790" r:id="rId23"/>
    <p:sldLayoutId id="2147483777" r:id="rId24"/>
    <p:sldLayoutId id="2147483759" r:id="rId25"/>
    <p:sldLayoutId id="2147483725" r:id="rId26"/>
    <p:sldLayoutId id="2147483724" r:id="rId27"/>
    <p:sldLayoutId id="2147483751" r:id="rId28"/>
    <p:sldLayoutId id="2147483785" r:id="rId29"/>
    <p:sldLayoutId id="2147483786" r:id="rId30"/>
    <p:sldLayoutId id="2147483760" r:id="rId3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57200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800" r:id="rId3"/>
    <p:sldLayoutId id="2147483708" r:id="rId4"/>
    <p:sldLayoutId id="2147483709" r:id="rId5"/>
    <p:sldLayoutId id="2147483710" r:id="rId6"/>
    <p:sldLayoutId id="2147483712" r:id="rId7"/>
    <p:sldLayoutId id="2147483713" r:id="rId8"/>
    <p:sldLayoutId id="214748380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F43C52-034D-774F-97AC-A03BF27D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21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4" r:id="rId2"/>
    <p:sldLayoutId id="2147483719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1CB2-5BFA-FF42-AE50-6F7158A2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6E463-FDA2-6149-8F96-C5334769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1C0A3-7DBE-3D45-A534-AF0463F957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29613" y="5325817"/>
            <a:ext cx="3862388" cy="1074983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+mn-lt"/>
              </a:rPr>
              <a:t>Name, Title</a:t>
            </a:r>
          </a:p>
          <a:p>
            <a:r>
              <a:rPr lang="en-US" sz="2000" dirty="0">
                <a:latin typeface="+mn-lt"/>
              </a:rPr>
              <a:t>Department, Date</a:t>
            </a:r>
          </a:p>
        </p:txBody>
      </p:sp>
    </p:spTree>
    <p:extLst>
      <p:ext uri="{BB962C8B-B14F-4D97-AF65-F5344CB8AC3E}">
        <p14:creationId xmlns:p14="http://schemas.microsoft.com/office/powerpoint/2010/main" val="53804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69E3-B8A3-3141-ABA8-4C2CAD44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0" dirty="0">
              <a:latin typeface="Franklin Gothic Medium" panose="020B0603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4F888-0A0A-0548-AA18-1F6A3FC37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D9440-BABD-D544-8EDD-7FD18D4BE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AFF0-9751-C848-951A-99298082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0" dirty="0">
              <a:latin typeface="Franklin Gothic Medium" panose="020B0603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BD05-D35A-5A44-84EF-6FED617D1F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16155-F04F-7645-A3C7-BE285DB8C8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68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5E0B92-123D-4344-B4E7-A951F2D310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81D06-429B-7F4E-96CD-CEF58991E9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E7BFC-34B3-F043-86D3-DE86FBAEC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FA94E4-A283-B74F-86E1-F6AE9F2DC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63C1F7B-06B5-A44E-B543-421763CA40E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" r="2642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0102C5D-6E0E-874E-AAA3-F9CB3A9CFF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AD705B1-7275-3F4B-99C8-CE847FD183B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0227DF93-C983-A246-B807-6CDCCC420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32B067-0224-7F45-BD53-4F134C2A5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3DFC4D-42C3-7A40-B402-B5A892E9F2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0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72CDC8A-E55A-F943-813D-15A7DFF1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218516" y="-205816"/>
            <a:ext cx="6858001" cy="7295035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CC7A0C-C93E-AB46-BAB0-F46ED0BFA8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723E6-297D-5648-B62A-294140D9C4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1DF54-49E2-1547-B749-B2FA598F78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D155F-8788-314E-8C35-C90B601E4A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4817CF-9D20-5C46-834E-B73F38D406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406EB2-F791-1048-B1E2-6A860C9102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4208F79-5943-6140-AA2B-A97AF39EB02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79570-01EB-3F47-B572-15ED1C68F2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32CD3BB-64A2-D342-827D-5527BD050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BDDA6D-0F6F-5D4F-BCD4-6C3463D912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D4C577-01E4-674B-BAD5-80DBE6C034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EA5A323-0595-E94E-8290-0F1CE711C3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F56F6-8F3E-9A4F-9AE6-67161D34F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81E2E-860A-B944-99D9-759797353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E223B-1E58-6143-86F0-CFF3979FE8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54E5EF-76BF-AC42-B15F-4E5455C95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3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D39A75-181E-1247-826A-2330ED1D5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218516" y="-205816"/>
            <a:ext cx="6858001" cy="7295035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8906B3-DD6E-A247-B10F-2E44D4527C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7014A-08A6-B84F-8AEE-D76027CF6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4CE67-C9C3-2C4E-94C7-DF06BDB498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BDFE1-D362-6C4C-BBEF-F57FDE432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DD477-8339-4049-8ED3-8CB3B0EF74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04AADB-74AA-EB4E-A60E-417831CB3A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253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9FB4792-8646-5F45-BAF1-4C12FD83E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6F543-0EE9-DC4A-8ED2-D3F353487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AA4A1-F7D4-F94A-87C7-AD296D0C8D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04334-C21A-9446-AF6D-E381B2D9A0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650F8E-7AE1-2E44-8017-3EAEC3AA9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95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7AA61DD-0A6A-C74B-9D66-EE6CC5701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9D1D1-CB9F-4D47-AF1F-46078EB842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8BB41-468D-ED4E-8E7A-F23EAE0BD2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E1498-B7C5-C342-9202-04269A5E2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33A023-B9AD-4E46-8937-81FF5DE487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C46426-2F4A-C647-92E4-26F714064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b="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FE805-D60B-AD49-A6C8-90DE8A537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353301" y="2019299"/>
            <a:ext cx="609600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9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C3F8F7F-1621-F94B-AD9A-E766BFEDB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C65A-D263-FA48-8105-CE1CA30B3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E3CDA-7F72-5044-AE41-9789B26D7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CBC82-1CF6-3C49-8102-A8BD8AF7E6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F278DE-2D75-364F-BE66-DCA8FE76F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86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78B3D6D-50C6-7047-B874-D4E2317BB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02A3D-218B-A348-BB34-68BD88B27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FF661-9229-9C4C-8134-C5F0DF5B2D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B1F82-0CDC-4049-BBAB-348F9CD784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EB6B82-2E8E-8F4A-B798-12E8C95974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404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F142-9CAE-834F-AA06-5CAC8C55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83E3-738E-314F-BBEC-4EA73E19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4012A-3E65-2841-8169-68C477258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5884360"/>
            <a:ext cx="4614863" cy="969412"/>
          </a:xfrm>
        </p:spPr>
        <p:txBody>
          <a:bodyPr/>
          <a:lstStyle/>
          <a:p>
            <a:pPr lvl="1"/>
            <a:r>
              <a:rPr lang="en-US" dirty="0"/>
              <a:t>Name, Title</a:t>
            </a:r>
          </a:p>
          <a:p>
            <a:pPr lvl="1"/>
            <a:r>
              <a:rPr lang="en-US" dirty="0"/>
              <a:t>Department, Date</a:t>
            </a:r>
          </a:p>
        </p:txBody>
      </p:sp>
    </p:spTree>
    <p:extLst>
      <p:ext uri="{BB962C8B-B14F-4D97-AF65-F5344CB8AC3E}">
        <p14:creationId xmlns:p14="http://schemas.microsoft.com/office/powerpoint/2010/main" val="394376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E0C2732-8CC6-0841-AE6C-1836A301B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8648B-02FE-C146-9B4D-6630E562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E260A-61BE-9543-B414-1F68BF2038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A102E-644D-624C-9AE8-A5F2004BFD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343001-4C75-8744-AA9E-9F2EAD19C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B28E2B5-07C2-8F4C-BEED-2A3654654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6405C-5377-414D-8478-C99940A13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81795-DBFB-F846-9E84-972B4CA04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FF208-8128-8D4D-8CF9-26BFA6DBA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4020F9-642D-8046-A4F4-9DA504C11D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ED089-79A1-9D4F-A7AD-10DABAF511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123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A062233-3A51-A040-A6A7-2E1B5C3E03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7622C-84A1-AE45-A9FF-EF8AF1E46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AFF78-FB89-9E4D-8016-67BA7460C6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EF751-ACA7-434D-BC29-517BDAC02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5B90A-ED12-A041-BB86-D24AEDD78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52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0EBBC3-C0D9-AC42-8C5F-EDDEABC447C1}"/>
              </a:ext>
            </a:extLst>
          </p:cNvPr>
          <p:cNvSpPr/>
          <p:nvPr/>
        </p:nvSpPr>
        <p:spPr>
          <a:xfrm>
            <a:off x="6119473" y="0"/>
            <a:ext cx="6072527" cy="6872263"/>
          </a:xfrm>
          <a:prstGeom prst="rect">
            <a:avLst/>
          </a:prstGeom>
          <a:gradFill flip="none" rotWithShape="1">
            <a:gsLst>
              <a:gs pos="0">
                <a:srgbClr val="FDDA24">
                  <a:alpha val="0"/>
                </a:srgbClr>
              </a:gs>
              <a:gs pos="100000">
                <a:srgbClr val="E57200">
                  <a:alpha val="56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AF62A-6EBF-1E45-A0B4-EAA7A125807A}"/>
              </a:ext>
            </a:extLst>
          </p:cNvPr>
          <p:cNvSpPr/>
          <p:nvPr/>
        </p:nvSpPr>
        <p:spPr>
          <a:xfrm rot="10800000" flipH="1">
            <a:off x="-11635" y="0"/>
            <a:ext cx="12193046" cy="6839607"/>
          </a:xfrm>
          <a:prstGeom prst="rect">
            <a:avLst/>
          </a:prstGeom>
          <a:blipFill dpi="0" rotWithShape="1">
            <a:blip r:embed="rId2">
              <a:alphaModFix amt="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D6C2EBC-EDCE-B546-ADDD-95399F501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36390-1208-934C-8F65-AB420AE58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2F691-2959-6B42-BB0A-926D6FA2E8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5D3F0-6A57-E34E-8C97-B0C50A506F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22B76E-DACA-EB42-96BB-CE3772465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51870A-91FB-CC48-A62E-D58F7C1B35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658434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B647CB-00A2-AF42-B0F0-2B8F37B1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9C125-8A03-3C4F-B925-5DF1085C3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F1295-5BB0-BE45-A67A-10F2FF0BAC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F8667-6C65-8A43-B202-4EC13B5600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BF2C2-DC93-8D4A-BD8C-D8773F745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261974-D3ED-AA4F-A0BD-E6E2F1E6B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8443C3-AE74-8A44-B6C7-DFCF3A5332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D9A2BC-C4C9-7144-928D-290E14C19DC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BEE47-C537-2044-AF0C-06BDD68A2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750421-C390-3640-9D62-FD20453A9B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0C4CD26-EB19-8244-A7A3-020A1BC431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421589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10214D-A8BF-2B46-98C6-E183F21D07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37BC2-5FB8-AA45-9DA4-44D2C35173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65092-E1AE-484F-81EF-F527FB881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B795F-9605-094F-A398-06ABFE99F7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BDF72C-706B-E543-8090-DA86AB735C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3E982-A752-1B48-AF3B-88FA2B707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01855E-483B-2147-B326-DA67978BA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5EB5C6-6CD0-4A48-B111-FB31E53A6D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C394C3-8A5A-0449-8D29-47D034F16B6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4EA800-C8EC-4F42-A421-A2474EBEC31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946420-16DB-BA42-8B90-E93F2FA86CA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17F99D-CAE2-B042-A3EA-D2F72405237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</p:spTree>
    <p:extLst>
      <p:ext uri="{BB962C8B-B14F-4D97-AF65-F5344CB8AC3E}">
        <p14:creationId xmlns:p14="http://schemas.microsoft.com/office/powerpoint/2010/main" val="1242944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8B5B-F3FD-5C47-A3CE-B83EC8DD9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03AC1-9BB4-6843-A3BE-E70A604F98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C7156-6791-5F43-980E-FC61375F7B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98712-9F2A-6247-9BA2-B49B16702E4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F807F6-0BD4-7142-BCF1-A3DB06385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6A591B-71A5-E945-9590-ADDB703AF4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22C201-F914-E642-B96D-971B2DACFF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56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FFCE3-8235-1F4E-B49B-BE07510FBD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48F42-2A1B-D44C-B622-0760499D89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CEBD2-255D-7547-81A5-D29C671BBF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20051-1BE3-D24E-B3F5-96B888B975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B4BEA7-41FD-DF4E-A5EC-697FC68055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88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860425-5E77-8048-A871-39BCE5347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DB17A5-D21B-8646-A406-9ADE8E9EB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CF5A-67C0-0448-A7D2-605BEDECF9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96C47-AAD3-0040-9187-5EE559F999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DC646F-BE56-F845-B737-E9316EBB4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74376B-C500-1244-91A4-78811D1782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E69059-7ABE-9D42-A05A-2B814128414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9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C87ABE-F0EF-C94B-BF5E-625AF165B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5E27EC-6A78-644D-A932-CF73CD4AB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673E-CE60-A542-A13D-88B6E3C5DE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DBA9E-14CC-D841-9C84-212675B9BC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766377-C2A2-1E49-A538-E3AABE4CC1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3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D8DB9-4D4E-914F-AD65-F430E5EC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0682F-D7F5-5249-8B00-32270991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072E9-AC89-8B41-B51C-7F17F272EE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043427-D381-AF4A-B63C-9C74F8DC8A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1D0681-47CE-174C-8C67-E42DB4E5F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D7F8A-FB16-D748-B905-31C1C61646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9C4C7C-469D-B14F-BC52-FBF365C2A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A58E99-CA76-4044-9F1E-DB7CC5C50E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C6AC79-149B-BF46-A338-39D266E391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1F7B08-4F54-9A48-94E2-6569488E58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DECA06-0C8A-C54D-9962-E5D72C02F5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AFBDCB-22BA-FD49-B368-42E87D876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EC695B-6580-D242-B14C-088B236AEF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410452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7D524B-1A94-AD4E-96F5-C9053F612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36D9D-5734-3F4F-B963-9A16D7EA1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14AFD-ECAE-CC47-B1F9-9FAE26E08D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3234F-2E73-B045-9C08-FCE1E79B22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45757A-E65D-9E49-923F-40D51F53A2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248B72-FC73-054C-9783-91FD2E9E4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D78ABA-EAEF-8C4F-AC92-4C644F4676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9A9BEF-C576-0B46-AA7D-CEBDB2C3A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EBA1E-8C63-D247-BD47-1BA6AB620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45E69-C902-7049-B97A-F1D0A916A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F7525-CC42-AA4E-B652-06A15B6E8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C45EBE-A851-5F48-933A-8097405DDA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4C7992-C0F4-0B4F-A273-282DF63A6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A38C24-27DB-6B4B-A7BF-8960D4F91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E1EFC7-DBA9-9D48-96D1-A6D2EE68F0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8CADBF-81F3-2F47-84E7-559B07C99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D46297-52C8-8746-B8D2-FA2DB255A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C715D-F31A-EC4A-9C93-015E0CE3E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DFD88-502A-234C-A982-9665FCEF2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BEB6B-2205-364B-9B83-797E7F683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3FBC27-8A52-984F-87CC-358A46DCA4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885600-4C4E-1A4D-BC92-0B9C453287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7BEE94-0548-EB4A-9F40-FEBC2C6166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8C9A42-0414-AE4E-B91E-0369253E0F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FE58F0-E9EB-4242-B1E1-0EC507BC80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F7FE9C-6AEB-7946-9E42-7BC6475DB78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7439A4D-2654-6542-9FFA-3F5EC3E0FAB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16761DF-9475-6A47-A253-3048FF0C47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</p:spTree>
    <p:extLst>
      <p:ext uri="{BB962C8B-B14F-4D97-AF65-F5344CB8AC3E}">
        <p14:creationId xmlns:p14="http://schemas.microsoft.com/office/powerpoint/2010/main" val="2864843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EDED4F-DC11-134F-BC03-DC8090F11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AC5E6D-CE7B-3E4F-94E5-B05C267CE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15F2C-CE4C-3C47-B9E7-CDE84F4F09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9F9A3-2AE0-2042-8564-4A88A829F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ECE71-62A8-8345-8549-F6E65D1F76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D1D19C-48E6-824D-AB63-1A01A38C9A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34614C-E54E-4B4C-B207-27EA4DBA48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0C7B26-03A3-FE4E-BB05-2E0817A768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D97825-1745-124E-897B-8C1B42B17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6968" y="567965"/>
            <a:ext cx="5412828" cy="837066"/>
          </a:xfrm>
        </p:spPr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10E7C-7705-3249-ABC2-5B41754D63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3C9579-910E-8C40-B4ED-A0755E3613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D854C8-05EF-5B40-BCE8-2B94D15241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6DC13B-9EEE-764C-8221-596C3EBF77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48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EA5C835-5BA8-F74A-B244-9EF775E10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BAE965-B0F8-9343-AC0E-5A98D8AFC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71C21-E257-D34B-9970-43DC26DCA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998" y="5277549"/>
            <a:ext cx="4648201" cy="7571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66EDA-9E88-2F40-8452-679A872E5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5A6F5D-3A68-4D40-BC12-A7820FAED0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C652BC-A611-8048-A763-C794BF8A63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0762" y="3472997"/>
            <a:ext cx="4630670" cy="75693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6BE189-2AD9-0549-BC41-30B0659670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33" y="4376953"/>
            <a:ext cx="4635499" cy="7571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52142A-96DA-6842-8C8C-A3A2592B14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anchor="ctr"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15907A-8489-D049-AB66-A94E3B8B28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D0A5D1-77EE-D341-8708-38CB590C05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3D481D-A870-A742-9AD4-70CA32A8C8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20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47293D-E98B-B341-B2AF-E23463FB9A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27F7A-B1B0-B34C-906D-231EDBFAA7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96569E-521E-5E4C-8BE5-64C8A14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B87B6F-0605-944B-8BA0-68151598F40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8FD2B-10C7-9248-ACBA-D5F14EFC41D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7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8DFD-658E-E14A-8183-0B9322E02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61A80-8B6F-8340-B0A1-8BC5D8C38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39F91-3ED8-1345-B167-DABE5E2743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4E88C-1182-8F45-B06A-7AF2EFBD37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29D3AB-9267-014B-8C9B-6BF76FCCA2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74DF7E-F086-954E-9069-8362BEEAD8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D4FEED-2E9F-E24C-9724-86A884E665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1A9AB6-A544-C64C-AA6D-744AE07A78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20093A-C2DD-F441-BFAC-DF45509B94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56A83-9487-054F-A2D0-0C75E5347B5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18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BBCE-3CD3-0C4A-B976-EBC1CDCA3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72636-BC0D-F748-8138-35619749A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F24AF-390F-5F45-B7FE-2B7904F36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52505-39AE-D64C-B205-E5B433332B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30851-E03C-2A4D-8CC5-C5C9F9BC1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F9551-8807-C844-8BC3-9C4CFC11DA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37FC94-0B3C-6148-9DE2-A10C4B0077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3E2A5D-F658-EE46-9B7A-0609852E1A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C2D888-E8C2-0C4D-95AA-47403C0319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495EEC-A87D-454D-ABCE-5E095A1087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5D4821-104C-E344-9E53-5411ABA3F7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66BFD7-8E7E-BA42-ADC5-F9AA9B17322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173009-2224-CD44-BCB9-11DF108C7EA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3FAB4F-7701-D24E-A4A0-38975F37C9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51AEEF-EE74-4F4E-B7C1-3353CC82AFE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293121-E9E4-694A-A2C6-8622A14F47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552569-0CA8-E34F-8D41-7F6DE230CD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3AC8B5E-1C1D-3F47-8B9F-8ED1AF44E70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3B35-BDC6-0E47-A44A-EDBA0A6F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0B9D-5616-9E47-BC77-19A24E7C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9625-302C-C74A-90B8-6024F6E600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ED208-BBCD-1C41-9234-71D49F0E54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177F97-BC39-F842-8E80-D724ED26D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C455CB-9A5E-094B-B6B0-4F00F0DE0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7EC8C-626E-9B45-95C4-7692E6DC83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0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E9D8-FE30-54DF-9D6B-EA519A7E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3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C7E5F-909A-2E60-9A9A-8B4247880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9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001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0165-3650-40C6-DD93-2C0D03C95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39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3BF0-3BA6-6D0A-A342-9517FA2AE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84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66F4-456E-B687-10A1-D8568155A7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7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19B4-00A3-2FB6-F8C6-DDA6F5C06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51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F83C-0A25-81DF-3D71-2D50934708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63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7910-DFD4-7A5F-BAED-9CF91088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13EFCA3-AABD-DA4B-953C-08AAAF194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502" y="2209800"/>
            <a:ext cx="10616510" cy="608906"/>
          </a:xfrm>
        </p:spPr>
        <p:txBody>
          <a:bodyPr/>
          <a:lstStyle/>
          <a:p>
            <a:r>
              <a:rPr lang="en-US"/>
              <a:t>Choose one from this set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F78048-1E1C-7A48-8FB8-9C78D709A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503" y="762000"/>
            <a:ext cx="10616509" cy="837066"/>
          </a:xfrm>
        </p:spPr>
        <p:txBody>
          <a:bodyPr/>
          <a:lstStyle/>
          <a:p>
            <a:r>
              <a:rPr lang="en-US" b="0" dirty="0">
                <a:latin typeface="+mj-lt"/>
              </a:rPr>
              <a:t>THESE ARE YOUR 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TABLE OF CONTENT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7A626-75A5-3E4B-B7F3-BAD4F9539BA3}"/>
              </a:ext>
            </a:extLst>
          </p:cNvPr>
          <p:cNvSpPr txBox="1"/>
          <p:nvPr/>
        </p:nvSpPr>
        <p:spPr>
          <a:xfrm>
            <a:off x="1752600" y="3124200"/>
            <a:ext cx="8915400" cy="369332"/>
          </a:xfrm>
          <a:prstGeom prst="rect">
            <a:avLst/>
          </a:prstGeom>
          <a:solidFill>
            <a:srgbClr val="E572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You can overlay a different photo on the following slide.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DC93F-E9B2-F347-9F40-21D23AE4F2AB}"/>
              </a:ext>
            </a:extLst>
          </p:cNvPr>
          <p:cNvSpPr txBox="1"/>
          <p:nvPr/>
        </p:nvSpPr>
        <p:spPr>
          <a:xfrm>
            <a:off x="1752600" y="3733800"/>
            <a:ext cx="8915400" cy="646331"/>
          </a:xfrm>
          <a:prstGeom prst="rect">
            <a:avLst/>
          </a:prstGeom>
          <a:solidFill>
            <a:srgbClr val="E57200">
              <a:alpha val="5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A more modern approach to bulleted lists is using color bars created by background images.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04E71-BACE-B148-A420-72B1973EE76C}"/>
              </a:ext>
            </a:extLst>
          </p:cNvPr>
          <p:cNvSpPr txBox="1"/>
          <p:nvPr/>
        </p:nvSpPr>
        <p:spPr>
          <a:xfrm>
            <a:off x="1752600" y="4572000"/>
            <a:ext cx="8915400" cy="646331"/>
          </a:xfrm>
          <a:prstGeom prst="rect">
            <a:avLst/>
          </a:prstGeom>
          <a:solidFill>
            <a:srgbClr val="E57200">
              <a:alpha val="3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These color bar slides offer a specific number of table of contents items: 4 items, 6 items, or 7 items. 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A87B2-B8D2-E24D-9B4A-99B62C53A6B5}"/>
              </a:ext>
            </a:extLst>
          </p:cNvPr>
          <p:cNvSpPr txBox="1"/>
          <p:nvPr/>
        </p:nvSpPr>
        <p:spPr>
          <a:xfrm>
            <a:off x="1752600" y="5410200"/>
            <a:ext cx="8915400" cy="646331"/>
          </a:xfrm>
          <a:prstGeom prst="rect">
            <a:avLst/>
          </a:prstGeom>
          <a:solidFill>
            <a:srgbClr val="E5720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If you need a table of contents with a different number of items and like the color bar concept, please contact the HR Communications team to customize one for you.</a:t>
            </a:r>
          </a:p>
        </p:txBody>
      </p:sp>
    </p:spTree>
    <p:extLst>
      <p:ext uri="{BB962C8B-B14F-4D97-AF65-F5344CB8AC3E}">
        <p14:creationId xmlns:p14="http://schemas.microsoft.com/office/powerpoint/2010/main" val="3141914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CA07-BDDB-83BD-36D8-E526131BF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7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1E77-C606-754D-83F6-F7E7B3FC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DA322-44E9-D84B-B919-CDF012EDC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1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32A6-C3A4-2649-B657-07489A67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33A7-AA26-684D-8B70-2256020F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00DC85-1856-CE45-8973-50FF881322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15976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D094-697C-914B-8DFF-1F9E32BD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23DAE-3C37-6F44-B345-D4D41786C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  <a:p>
            <a:r>
              <a:rPr lang="en-US" dirty="0"/>
              <a:t>Section 2</a:t>
            </a:r>
          </a:p>
          <a:p>
            <a:r>
              <a:rPr lang="en-US" dirty="0"/>
              <a:t>Section 3</a:t>
            </a:r>
          </a:p>
          <a:p>
            <a:r>
              <a:rPr lang="en-US" dirty="0"/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81023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058D-9E30-1F4B-BD37-C75FA3D1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5CA12-44B9-9C49-9186-2F5FB76C8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  <a:p>
            <a:r>
              <a:rPr lang="en-US" dirty="0"/>
              <a:t>Section 2</a:t>
            </a:r>
          </a:p>
          <a:p>
            <a:r>
              <a:rPr lang="en-US" dirty="0"/>
              <a:t>Section 3</a:t>
            </a:r>
          </a:p>
          <a:p>
            <a:r>
              <a:rPr lang="en-US" dirty="0"/>
              <a:t>Section 4</a:t>
            </a:r>
          </a:p>
          <a:p>
            <a:r>
              <a:rPr lang="en-US" dirty="0"/>
              <a:t>Section 5</a:t>
            </a:r>
          </a:p>
          <a:p>
            <a:r>
              <a:rPr lang="en-US" dirty="0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343715804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UVA HR-PPT template UVA HEALTH " id="{BEB6179A-1436-384E-B65E-78FA7D1E545C}" vid="{4961F9CA-8793-DE41-B953-AABBE72C75AA}"/>
    </a:ext>
  </a:extLst>
</a:theme>
</file>

<file path=ppt/theme/theme2.xml><?xml version="1.0" encoding="utf-8"?>
<a:theme xmlns:a="http://schemas.openxmlformats.org/drawingml/2006/main" name="Table of 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UVA HR-PPT template UVA HEALTH " id="{BEB6179A-1436-384E-B65E-78FA7D1E545C}" vid="{C7EEE4DF-BB91-8D4E-8ED1-4B01E9CEC948}"/>
    </a:ext>
  </a:extLst>
</a:theme>
</file>

<file path=ppt/theme/theme3.xml><?xml version="1.0" encoding="utf-8"?>
<a:theme xmlns:a="http://schemas.openxmlformats.org/drawingml/2006/main" name="Main Conten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UVA HR-PPT template UVA HEALTH " id="{BEB6179A-1436-384E-B65E-78FA7D1E545C}" vid="{F70CA0D9-B88A-9E40-BB42-70104EAE8359}"/>
    </a:ext>
  </a:extLst>
</a:theme>
</file>

<file path=ppt/theme/theme4.xml><?xml version="1.0" encoding="utf-8"?>
<a:theme xmlns:a="http://schemas.openxmlformats.org/drawingml/2006/main" name="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UVA HR-PPT template UVA HEALTH " id="{BEB6179A-1436-384E-B65E-78FA7D1E545C}" vid="{8334BED9-3FA0-3B48-A7AE-BCA41016F6DF}"/>
    </a:ext>
  </a:extLst>
</a:theme>
</file>

<file path=ppt/theme/theme5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UVA HR-PPT template UVA HEALTH " id="{BEB6179A-1436-384E-B65E-78FA7D1E545C}" vid="{E9844F5F-81DC-B345-A1F8-5AAA53B664E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EDAA69808AC94FBF5D571DCEF90DD6" ma:contentTypeVersion="14" ma:contentTypeDescription="Create a new document." ma:contentTypeScope="" ma:versionID="4c376a08fddb9c5b7076a3cf123c8097">
  <xsd:schema xmlns:xsd="http://www.w3.org/2001/XMLSchema" xmlns:xs="http://www.w3.org/2001/XMLSchema" xmlns:p="http://schemas.microsoft.com/office/2006/metadata/properties" xmlns:ns2="f4b4c71d-21ed-467c-bc12-2a51ce4c200b" xmlns:ns3="1abb9979-f7cc-4237-bf8a-f9cfeda3af13" targetNamespace="http://schemas.microsoft.com/office/2006/metadata/properties" ma:root="true" ma:fieldsID="d1873e804fe5227eebf060aa8e02e5f4" ns2:_="" ns3:_="">
    <xsd:import namespace="f4b4c71d-21ed-467c-bc12-2a51ce4c200b"/>
    <xsd:import namespace="1abb9979-f7cc-4237-bf8a-f9cfeda3a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Presented_x0020_to_x0020_Cabinet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4c71d-21ed-467c-bc12-2a51ce4c2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Presented_x0020_to_x0020_Cabinet" ma:index="12" nillable="true" ma:displayName="Presented to Cabinet" ma:format="DateOnly" ma:internalName="Presented_x0020_to_x0020_Cabinet">
      <xsd:simpleType>
        <xsd:restriction base="dms:DateTim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b9979-f7cc-4237-bf8a-f9cfeda3a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ed_x0020_to_x0020_Cabinet xmlns="f4b4c71d-21ed-467c-bc12-2a51ce4c200b" xsi:nil="true"/>
  </documentManagement>
</p:properties>
</file>

<file path=customXml/itemProps1.xml><?xml version="1.0" encoding="utf-8"?>
<ds:datastoreItem xmlns:ds="http://schemas.openxmlformats.org/officeDocument/2006/customXml" ds:itemID="{E78CB0C5-B89D-4FAE-9A45-1C0C3EE8C4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C2E0B-9BC6-422A-AD3E-BB2379936ACB}">
  <ds:schemaRefs>
    <ds:schemaRef ds:uri="1abb9979-f7cc-4237-bf8a-f9cfeda3af13"/>
    <ds:schemaRef ds:uri="f4b4c71d-21ed-467c-bc12-2a51ce4c20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44647D-C376-4773-A56D-3391EE688A0E}">
  <ds:schemaRefs>
    <ds:schemaRef ds:uri="1abb9979-f7cc-4237-bf8a-f9cfeda3af1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4b4c71d-21ed-467c-bc12-2a51ce4c200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22553</TotalTime>
  <Words>128</Words>
  <Application>Microsoft Macintosh PowerPoint</Application>
  <PresentationFormat>Widescreen</PresentationFormat>
  <Paragraphs>20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Franklin Gothic</vt:lpstr>
      <vt:lpstr>Franklin Gothic Book</vt:lpstr>
      <vt:lpstr>Franklin Gothic Demi</vt:lpstr>
      <vt:lpstr>Franklin Gothic Medium</vt:lpstr>
      <vt:lpstr>Title</vt:lpstr>
      <vt:lpstr>Table of Contents</vt:lpstr>
      <vt:lpstr>Main Content 2</vt:lpstr>
      <vt:lpstr>Dividers</vt:lpstr>
      <vt:lpstr>Final Slide</vt:lpstr>
      <vt:lpstr>PowerPoint Presentation</vt:lpstr>
      <vt:lpstr>PowerPoint Presentation</vt:lpstr>
      <vt:lpstr>PowerPoint Presentation</vt:lpstr>
      <vt:lpstr>PowerPoint Presentation</vt:lpstr>
      <vt:lpstr>THESE ARE YOUR  TABLE OF 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Daley, Sarah Lauren (sld9j)</dc:creator>
  <cp:lastModifiedBy>Douglass, Cynthia Lynn (cld3pf)</cp:lastModifiedBy>
  <cp:revision>54</cp:revision>
  <dcterms:created xsi:type="dcterms:W3CDTF">2021-03-25T15:06:16Z</dcterms:created>
  <dcterms:modified xsi:type="dcterms:W3CDTF">2022-10-18T12:40:47Z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0x0101006FEDAA69808AC94FBF5D571DCEF90DD6</vt:lpwstr>
  </property>
</Properties>
</file>